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434" r:id="rId3"/>
    <p:sldId id="435" r:id="rId4"/>
    <p:sldId id="425" r:id="rId5"/>
    <p:sldId id="426" r:id="rId6"/>
    <p:sldId id="427" r:id="rId7"/>
    <p:sldId id="428" r:id="rId8"/>
    <p:sldId id="429" r:id="rId9"/>
    <p:sldId id="430" r:id="rId10"/>
    <p:sldId id="431" r:id="rId11"/>
    <p:sldId id="432"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3" r:id="rId25"/>
    <p:sldId id="401" r:id="rId26"/>
    <p:sldId id="402" r:id="rId27"/>
    <p:sldId id="403" r:id="rId28"/>
    <p:sldId id="404" r:id="rId29"/>
    <p:sldId id="405" r:id="rId30"/>
    <p:sldId id="406" r:id="rId31"/>
    <p:sldId id="407" r:id="rId32"/>
    <p:sldId id="408" r:id="rId33"/>
    <p:sldId id="409" r:id="rId3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70"/>
    <a:srgbClr val="FFFFFF"/>
    <a:srgbClr val="DE0000"/>
    <a:srgbClr val="D42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8" autoAdjust="0"/>
    <p:restoredTop sz="94660" autoAdjust="0"/>
  </p:normalViewPr>
  <p:slideViewPr>
    <p:cSldViewPr snapToGrid="0">
      <p:cViewPr varScale="1">
        <p:scale>
          <a:sx n="112" d="100"/>
          <a:sy n="112" d="100"/>
        </p:scale>
        <p:origin x="132" y="306"/>
      </p:cViewPr>
      <p:guideLst>
        <p:guide orient="horz" pos="2160"/>
        <p:guide pos="3840"/>
      </p:guideLst>
    </p:cSldViewPr>
  </p:slideViewPr>
  <p:outlineViewPr>
    <p:cViewPr>
      <p:scale>
        <a:sx n="33" d="100"/>
        <a:sy n="33" d="100"/>
      </p:scale>
      <p:origin x="0" y="10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4" y="0"/>
            <a:ext cx="3078427" cy="513508"/>
          </a:xfrm>
          <a:prstGeom prst="rect">
            <a:avLst/>
          </a:prstGeom>
        </p:spPr>
        <p:txBody>
          <a:bodyPr vert="horz" lIns="99075" tIns="49538" rIns="99075" bIns="49538" rtlCol="0"/>
          <a:lstStyle>
            <a:lvl1pPr algn="r">
              <a:defRPr sz="1300"/>
            </a:lvl1pPr>
          </a:lstStyle>
          <a:p>
            <a:fld id="{503D1746-C778-4BFB-A5F1-BB15E8AC3056}" type="datetimeFigureOut">
              <a:rPr lang="en-GB" smtClean="0"/>
              <a:pPr/>
              <a:t>19/07/2021</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4" y="9721107"/>
            <a:ext cx="3078427" cy="513507"/>
          </a:xfrm>
          <a:prstGeom prst="rect">
            <a:avLst/>
          </a:prstGeom>
        </p:spPr>
        <p:txBody>
          <a:bodyPr vert="horz" lIns="99075" tIns="49538" rIns="99075" bIns="49538" rtlCol="0" anchor="b"/>
          <a:lstStyle>
            <a:lvl1pPr algn="r">
              <a:defRPr sz="1300"/>
            </a:lvl1pPr>
          </a:lstStyle>
          <a:p>
            <a:fld id="{3201251E-D9A2-42C1-8092-41724C462B23}" type="slidenum">
              <a:rPr lang="en-GB" smtClean="0"/>
              <a:pPr/>
              <a:t>‹#›</a:t>
            </a:fld>
            <a:endParaRPr lang="en-GB"/>
          </a:p>
        </p:txBody>
      </p:sp>
    </p:spTree>
    <p:extLst>
      <p:ext uri="{BB962C8B-B14F-4D97-AF65-F5344CB8AC3E}">
        <p14:creationId xmlns:p14="http://schemas.microsoft.com/office/powerpoint/2010/main" val="37862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1</a:t>
            </a:fld>
            <a:endParaRPr lang="en-GB" dirty="0"/>
          </a:p>
        </p:txBody>
      </p:sp>
    </p:spTree>
    <p:extLst>
      <p:ext uri="{BB962C8B-B14F-4D97-AF65-F5344CB8AC3E}">
        <p14:creationId xmlns:p14="http://schemas.microsoft.com/office/powerpoint/2010/main" val="400517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7</a:t>
            </a:fld>
            <a:endParaRPr lang="en-GB"/>
          </a:p>
        </p:txBody>
      </p:sp>
    </p:spTree>
    <p:extLst>
      <p:ext uri="{BB962C8B-B14F-4D97-AF65-F5344CB8AC3E}">
        <p14:creationId xmlns:p14="http://schemas.microsoft.com/office/powerpoint/2010/main" val="313623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65784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2404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1125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8399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7869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6289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8700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99554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4761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9283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497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00"/>
            </a:gs>
            <a:gs pos="48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512E-2413-46CB-AC53-461FC480ECBF}" type="datetimeFigureOut">
              <a:rPr lang="en-GB" smtClean="0"/>
              <a:pPr/>
              <a:t>19/07/2021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58627-65B5-4DF7-92B8-25A4675EFADB}" type="slidenum">
              <a:rPr lang="en-GB" smtClean="0"/>
              <a:pPr/>
              <a:t>‹#›</a:t>
            </a:fld>
            <a:endParaRPr lang="en-GB"/>
          </a:p>
        </p:txBody>
      </p:sp>
    </p:spTree>
    <p:extLst>
      <p:ext uri="{BB962C8B-B14F-4D97-AF65-F5344CB8AC3E}">
        <p14:creationId xmlns:p14="http://schemas.microsoft.com/office/powerpoint/2010/main" val="85312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ouponbazi.in/price-online/highbeam-studio-ayatul-kursi-islamic-wall-decal-A8390965"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rct=j&amp;q=&amp;esrc=s&amp;source=images&amp;cd=&amp;cad=rja&amp;uact=8&amp;ved=0ahUKEwj5z5SZ8aHSAhUE0hoKHW7GBa8QjRwIBw&amp;url=http://keywordsuggest.org/gallery/712473.html&amp;bvm=bv.147448319,d.cGc&amp;psig=AFQjCNGlMqkI8wYJ2nlCsJzhL_PfBpSHBg&amp;ust=148778896285780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373" y="116732"/>
            <a:ext cx="9817349" cy="6284068"/>
          </a:xfrm>
        </p:spPr>
        <p:txBody>
          <a:bodyPr>
            <a:normAutofit fontScale="90000"/>
          </a:bodyPr>
          <a:lstStyle/>
          <a:p>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BALAJI TEMPLE MATRIMONIAL SERVICES</a:t>
            </a:r>
            <a:br>
              <a:rPr lang="en-GB" dirty="0" smtClean="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smtClean="0">
                <a:latin typeface="Castellar" panose="020A0402060406010301" pitchFamily="18" charset="0"/>
              </a:rPr>
              <a:t>REGISTERED ASPIRANTS</a:t>
            </a:r>
            <a:br>
              <a:rPr lang="en-GB" dirty="0" smtClean="0">
                <a:latin typeface="Castellar" panose="020A0402060406010301" pitchFamily="18" charset="0"/>
              </a:rPr>
            </a:br>
            <a:r>
              <a:rPr lang="en-GB" dirty="0" smtClean="0">
                <a:latin typeface="Castellar" panose="020A0402060406010301" pitchFamily="18" charset="0"/>
              </a:rPr>
              <a:t>BRIDES</a:t>
            </a:r>
            <a:endParaRPr lang="en-GB" dirty="0">
              <a:latin typeface="Castellar" panose="020A0402060406010301" pitchFamily="18" charset="0"/>
            </a:endParaRPr>
          </a:p>
        </p:txBody>
      </p:sp>
      <p:sp>
        <p:nvSpPr>
          <p:cNvPr id="6" name="AutoShape 2" descr="data:image/jpeg;base64,/9j/4AAQSkZJRgABAQAAAQABAAD/2wCEAAkGBxMTEhQUEhQVFBQUFxkXGRgWFxgXFxgXFxgaGBgWFxwYHiggGBolHhwWITEhJSkrLi4uFx8zODMsNygtLisBCgoKDg0OGxAQGywkICQsNDQvLCwsLCw0LCwsLDQ0LC8sLSwsLCwsLCwsLCwtLywsLCwsLCwsLCwsLCwsLCwsLP/AABEIAPMAzwMBEQACEQEDEQH/xAAcAAEAAQUBAQAAAAAAAAAAAAAABQIDBAYHAQj/xABGEAABAwICBAoGBwYGAwEAAAABAAIDBBESIQUxQYEGEyIyUVJhcZGhByOCkrHBQmJjcrLR8BRTc6LC4TNDg5OjsyQ08Rb/xAAbAQEAAgMBAQAAAAAAAAAAAAAABAYCAwUBB//EADkRAAIBAgMFBgUDBAICAwAAAAABAgMRBCExBRJBUWFxgZGhsfAGEyIywRTR8SNCYuFSciQ0FTOS/9oADAMBAAIRAxEAPwDqC+OnVCAIAgCAIAgCAIAgCAIC5HJhbI/qMc7wBKsnwzByryd7WV+Gfvoa5x3pRjzdjH4O1vG6Op3E5mNoOd7lvJJ8QV29vVYvAOLebtl3meKpfLxs48LvzzLioB6EAQBAEAQBAEAQBAEAQBAEAQBAEAQBepXdgXRTute2Snw2XiZ03USyXVenI1upFOxaXPNgQBAEBh6cnwUlU7aIHgHoJFh5kKx/DVvnzdv7deRsw8N/EU4/5Ij/AEdTX0ZGM+TI9v8ANiz8V2dvv/wLZ/dw014+9TfteNsfJ80vQnFQyIEAQBAEAQBAEAQBAEAQBAEAQBAESb0BWyO51FTcLg51am44vuTy/YwlJJXMDSumYILg3e/YGG/idisdPYlBK9S6eX2u+nF3XHlwNW/J6GFwX4Sy1E8zHgBgjYWNGzluDjfabFq6mJrOlhtyCybUbdH+dfU17n1EyvnZMCAIAgNf4fVOCgm+vgZ4vBI8AVY/hu/zp5f2/lE/ZdPfxcOl35GH6K5r0Uzb82e/vMb+S7O35f8AgtXX3Lv7PU27chbFxl/j+TbFQzlhAEAQHr5mNw4hcuvtsrLs3AYWthlOpFt3fFoj1JyUrIyYKdrswfzUiGwaEn9379nLvMXWZj8Wb2sb9yrTwldTUNx3fCzJG8rXuUrQ4uLszILwBAEAQBAEAQBLMGZFSbT4bVZ8JsS1p1W0uXF9q4e8iPKtwRC6c0sLmGIOmkAzjhsS3oMrubGPvEKwKO7HK0Ypa6ZLm+hovmRH/wCTlcC6ol4s2JbFAAQCNQke8XeNXNDd61TxGHpTjCV25XXY728OvZzM05Mj+DTeLrowdUkcrN4AkH4D4rDEU41aE4z4Z8dV2Z8TOWTTRuqoDJIQBAEQNQ9LbcFNA2+b5SbdjWm34lfdk7M/SQ+Y3nLhyXA62wJb9eb5L1ZgeiWfk1TP4b/NwPyWG303hH2rl/Ph3kjb0Pqpy7V6G/KinBPCL5Fexk4u61R4GtAAAyAyHcjbbuwerw9IPhDWYHsHVaT5kq6bMjJYOCfX1NEldsu6I/bBDDMHskdLG2QxPbgsHgGzHtvhte3KBv0hTa1ejRq/JndPKz1TT4u2az5mhJtXRMUOnI5HCOQGGU6o5bBx6cBBwvH3SVtShUjfKS5rPz1R5oZr6O5JvYfPoXHr7ChWrSnGbSab52fBLmrG1VmlaxhyCxsqziaUaVRwi335EiLurlKjmQQBAEB60XWylSdSW6jxuxddDhGJ7gwduRXew2wK7+uo9xLnk/yaZVlosyzU6eghaC91icmgDFJIddmMGbirFh4KlHdhrxlpxuR5Z6mBN+0VNuNxU0Bz4tjvXvHVkeMox0htz9ZRsTtWhhZZxc+q089TKNNy6GZBTxxtwRRtjZ1WgAd56T2nNVjaG0pYx3eXTguz3+CRCnul2PWO9Q8LK1eDf/JepnLRmtV9Fxc0Dx9Gdg9+8f8AUr1Vi3GcVyfoRVLJGxr56TAgCAIgaN6aJeXSsH0WPd7xaP6Svq1koxjHSx2vhqP01JdV+SI9Fk9qmRvXiPi17SPK64+3Y3wcu1epN25C9GMuT/DOoKglYCAIC5TjlDK/Yp+zVfEK0d58k7e7amFT7TQ+HsrjJMGm5w8W37xGAeZV5jTcZRpyle2V2aE/pub05gaGtbezWtb3YQAqbtjExr4l1IN6K6fB8l0NtKNo2ZangZI0skYHtOwgEZbc9R7RmtGBx0sK5Si3d8red/fU9nBSMeF09P8A4eKoh/dvd65vZG92Tx9Vxv27FZ8HtelXyn9L0T4N/gjypOOhL6O0lFUNJZnY2c1wLZGHoc05tK61SEJx3Kiun7uma1zRTLSnL9ZDpVVxmx6zcd3TPholo5NK17efaSY1UYqrrN4QFTIyb22KTh8LUr33OH5djGUlHUjdPcIYacNa0Y5trQcgfrfrYrhQ2Vho0qUpx+tJNrr198ER96Tb5Gq0VdVV8ruKIIbz5XX4mLO1gB/iP+qDszIXSq/Y61Z2ijy6X0x1Nu0XoiKnF2l0krufLJm93YOozoaLAKs7S2vTnaOHb3eKzV/fkZ06T1kZirbk2SAvAVRc4d4UnBqLxEFLTeXr0MZ/ayxp6k9TIf3fL/23B/wC+gTp7tTdef55kFO6Lzm2Xz2vhp0ZOM1azsToyTR4tBkEAQHMfS1NeuDRqZCxvjid8wvqiSSSWlloWX4fjbC35yf7GD6NpLaRhGx+Np3sd+S8nTjUThJXTVrczftqN8HN8rPzOw1Qs45Aasgvn214bmKktxR0yWiy7EU+k7xLS5psCAv0TrPC6uxKny8dB+80aqyvBmi6Vix1UYP06mPwY/jHeTCrlKsqcpVXpFN+Bqf22N3mkxG6ouOxTxNT5knz588tfDsRvhHdVi2oRmLrJTkuJ5Yx6qiDy1zXOimbzZGa7dV41SM+qdxC7+zNr/IgqU81fw04+OXmkaalK7ujKpNLFrxFUtEch5rhfipf4bj9LpYcx2jNXBwcVvRzTIt+ZmVFNfmjO/cq5tLZCqxTw0FvXzWSy6ace8306tvuZhujI17MlWauEq0k3JaOz6MkKSZCcJtNCNrmwusLHHITqbtsfmrth8Dh8HJ/Iu2+L9DRdyzka5wf4KOqvW1JdFTnMMzbNNtu7bHGejnHs2yKmKw+Hg5VJreXC/Ewe9J2SN9hAjYI4wGRtAaGNADWgC1gBkqfi9qYipKS33aSzV78Oll5G+NOK4Hi5JtCAICqM5jvW/DS3a0JWvZrLTiYyzTM2piDxK06njycy35r6RXe84z5pPmQI8iLoZC6CFx+kxp17cIv53VN25SnTqu7yk21n0XD2yXRaaLq4RuCAItQcc4e1GPSFQQbgODfcaGnzBX1OKsre9C4bJhuYOC6X8WWOB8+CupnfasG5xwn4rNfcjZtKG/hKi/xfkdyr+eVQtv/APvT7vQotD7EY64xuCAuQHPuB+C6exk3jIW92Rrq/YzVXQYq2mHV46U+yzAD4yBWjFythKz/AMbeLNEc5JGzKiEsIAgCJtO6BRUxNkYWPAcw62nV39h1G6mUMfXoyThK1vDw04GDgnqWoqp9LlI4y04/zScT4s7Wm6zPr7NvSr1hsTTxK/ptbyWaXbbL1Ick46ktVNaRckDIWcdW8qLj9nLG53Sla12uvPsuZQnudhr3CLQodxjW5YwSOwuzHmptdblW67TyMrqxn0k/GRMk2vaCR0HURuNxuVP2thVSqSldtt36KPDh1tllfLtkUpXRcXGNwQBAEABWUJuElKOqPGrmZROzPcPL/wCq4bHryqYd34O3kv57yLVVpEVo1lmOblyJZW7sbi3yIUD4gptTjPLNLtyy/BnQeVjJVcJAQAL2Ku0eM4TpmTFUTO60rz4uK+pxyRfMNHdowXRehZop8EjH9R7Xe6QV6zOrDfhKPNM+gqu2I4dS+fbZjSji5Klplz146nz2lfdzLK5ZsCAqeLMLs8h8V39j4W9RVknZX7NOf4NFWWViF0WwOq5Sf8unYB3ySOJ8mNXX2juPByjLjmu2Nv3NUL75MKkkwIAgCAIC9TkjFbotnqzy/JWD4dVRV3KHDXsNFe27mR/COISuipSPVkGSS2XIZZrG5arvIP8AplWPGYz9NRlWtxVu9/tcjxjvOxJRWdlb9fr4rk7JxUKsHSSzWfdkrdxtqRazMGnbxbpYranCVv3ZL4hueD7wWW3FF4SLtmpWv05eIo/cXlUCUEAQBAEBWyTDn228Rf5K0bBf9Gouq9GRq2qMWGT1kw+u1/vxtHxaVj8QSk4UuX1fg9oasvqskgIC6H4Y5JMvVtc7cGk/rvVm+H8Oql5qycXfjpbwfHx8dUlvTjDnl5nzwTfM7Vb0fRllkCvHoDvtHNjiif142O8Wgqg7cVsbPK2nofP5w3Jyjyb9S6uSeBAWNNT4YR2m3zPyVy2Um8PvcFlx1dm+NslZEaS+oj+C5xftL+mQMHaI42ZeLnLza2VFK9vpb7c0reGenA8h9xLqnEoIAgCAICmonEYBvm42Gz9f2Vs2PhVSpyrX1yWTXaRqru7GHouXjTNPse7i2H7OE4b73mXyTbjtRjCz0v4ta8eGp5R1uSdM6x78vyXK2NiPk19cnk+/9nxNtWN0U6TAa+GU6r8U7sbJaxPc8N8Vbq1CNWnKnLz6cfC5FTs7opeMyqBiI7tRrkTY6Hi0mQQBAEBTVj1EjuqQfNWv4fp3o1ZdnH8W87kat9yRE6InxVD/AK0TD7j3A/jC3bUofNoRdr2l2arnos9bnkHuyJkhVCcXGTT4Mko8WJ6YvCKbBo+sP2bm+8MPzVz+Gf8A16uXHXuMsLDextJdfTM4OrEX8IDtfBGXFRUx+zA90lvyVD28rYx9i9CkY6O7iai6+pLrjEUICF4Y1OFsLL9J7rq87PTjg4Rcr/i+dvNEf+5sp4Ej/wANjjrkfLJudI7D5WXH27W/rfLT0SVu6/q/AypLiTirxuCAIAgFlnGLtvHhqfDTSpEjmx5loDWDpkfYNHvEeK+iKnD6Ywyjr45sirKN2bNQ0jYYo4m6omhg7bDM79ape0cSq9SUpPO+XK38WN9ONkX2usoFKrKlLeiZtXMmog42F7DkXNOfQTqO45q/4Ku6tGFV6tZ9vEhTVm0YVNKZGNfbW0X1mztTh2WNxuVU2vhqkcTNqL3eeby4ZvTs4cCTSkt1Fa45tCAIAgKakXilHSx3iBdd3YlSMau6/wC7K+lsvO+nTvNNVcTTeDtZarhHXbLF4gSD/rVixEZPD1IxV21x7feZhLVM3Uqh1ElJpO5IWh4sD0170hz4dHyi+b3xt/mxf0lW34aS3Kjvnll78u8n7JhvY2L5Jv8AH5OPK0FyCA7J6NcLtHAm92Pe3zxD8S4m2MBhpUJ4mae9wtfuy5FK2y5Rxtlo0n78CeVFIYQGm8PZrOB6kRPxKvWzYpYWmklpw45+pHerNm0NScVTwR9SKNvgwXPiqztq7x1R2tn+DZS+xGYuWbAgCAICtrw1rnkXwg/287LvbCoRnV35R3ra9ltXnz6PPsNNV8DRNC05nr2F3NixVD+8cmIH2ji/01aJ1NylOryXr69hrlwibwV88qO8m/QkoLA9M2ld+X68lctj1t6luNrK1vDP8ESqsyOpoMEk8Y1A8cNnJkviHbZ4cfaCy2vhJVaTrQ/tWedslplx/wBClKzsy4qWSwgCAICppyIIvfxU3B4j5Ttu3zWed1nw4ZrIwlG5zPRknF1cGLU2drT7d4v6lfJU4TUoT0ad+yxok8ro6ZIbk96+e4qanWnJcW/UkRySKVoMjTfSnNalibtdNfc1h/NXD4aS+VN8b/g7Gw43xEpco+rOXqylpCA6v6I5r0dQw7JMQHewfkoW0pR/RVYu17OyfT9io/EEbYmnLp+Ta183OYVNaTqC3UKE6srRTfYYtpGocM6XE5wI55ji997Y/mr9hqfy3CnySXgRnL6WbhNrNrblR8e1KvKSsr8Fov35343JENChQzMIAgC9iruwMbSp9UQPpfD9X8FbNi0FToSq2f1ZJvktfMj1JXlYiuCNNZs01s5ZMLT9nDdgHdj4w7wte3MS6cadFL/K/O+VrHtNXbZPFVict53NyCxPS7TMu4C9r38di6uxI72NhG9r378tDVW+xlivms6KQZXJhf2CS1vB4aN5VuqqUqFSktXFojLJplbhZUGrT3Hb8NepNTueLUehAEAQHM+F7OJqJnNFsDxKNxEoX0qi1JRaTSaWvVcSI/tOmuN8+lfO8SnGrJPm/Ukx0QaLkDpWNGm6k1BcX70PW7K5z30uktfTsOxr3e8WgfhKveyMBUwdOUKmrd/LvLB8P2lGc10XvxOfLrFiCA6L6IZf/baeqxw7wXD5hc7asYSwlRz4LLXXu/i2uRW/iGP/ANUlza9DfV87OEXqQjEL9IXU2POEMVDefFdnvgur5GqqnukXwjp7zUrevUBx7omOl/E1quNV7sak+SZFXBEhIbk/NULFzU6rav369/DwJsVZFKjmQQBAes1hbsOr1Yrr75ep5LQjOE9UQx5bm4ANYOl7yGMHdiI8V9Acc4wb0Wf556EFczNo6RsMUcTObGxrQTrNhYu3m5VO2vioYitv042T4vV2y7l07+JKpRcVZl1co2hAVwusR+rdql4GrGnWUpOy5626rryfAwmrow9JuuZGA2EgJaeg7DucLq7QxMKz+dT0bfkyJutZMvwVPGRxvsBibc9h2g9xy3KrbahuVlGyyvmuN3dX7ml+WSKTuipcc3BAEAQGm8PqO82Y50YHkW/JfQ6DmqUN9JOyyXTTmRlZ3sbLoKQvpad51vijJ78AuPFVHa+FlSxM5cG7q3XP8mylK8bEhCOU3vHxUTAx3sTTX+S9TOf2s5f6XZsVfbqRMHjd3zX06r9xZ/h6NsJfm2aUsDuBAbp6Kp7VUjevC7xa5p+F1z9qw3sJU7L+BxNuwvQjLlJeZ05fOismRRc7Xb5rtbDiniV9Vn2Xvxa0y01yNNb7TA0pnWRfZwyu3yOYweQeu/ter8vBTs85NL9/I00leaL5KpE5ym7ydyWlYLE9CAICsCwLsrAXXb2Tg3WqRk7Wj9XXJ6c+XRGmpKysQEB42riYebGHTv25gFkTT7RLv9NWiU6cYSlUdrppX5tEezvZE4vnhOCAIAgMLT0ZELZR9B9j911s/HD4q47GhfBX5SfH8cCNP77FvgtIH8bH1Txgz1CTXbucHe8FvxeAWKtJq9k1ra3J++VjFS3MiRVHZLCAIAiBH8LqXFxbtpBvbsOrzX0XWlGbtd5u3B5ZZctCHB2bRa4JP/8AEa3LkPkZsvZsjreVlXduStJ5L6t3lfThxWa7zbTRMQc5veFyNn3/AFVPd13l6myf2s476Q6jHpGoPVcG+60A+YK+lyd5MuOx4bmCprpfxZrixOmEBsPo/mLa+G30sbPeY63nZRcdFyw1SMVduL07Dm7WipYSXSz8zsTmkaxZfOKlGdN2mmu0p6aehepXgEk7Au1sBL5s207pZcuWfiaa2iI1px1VQ8amMgj3+sefxtXS27GUsHFpZKWfhY10fvMtU8lhAEAXqTbsgeVhPF4ek/q/mrnshzhgnGVvufb1v70SIlS2/cieDjbiWb97IQ0/ZxXY3cXcY72lA25iJQ+XSi9M32vTy8zOir3ZLqtEgIAgCAqk5cborA4wW36L6vA5rvbK2pKjagoJ7ztfO9m+Hj3mmpTv9VzS9CVpiqIy7k3Jhf2YzYeDw3xKs095QnBO10/fAwkk7M3JfOySEAQBAeVIxttYaz5i/wAlbNkYt1oTp2SSz8faI1WNmmR2hI8BqGdEoeO58bPmHeaw25CHyYzaz08H566ZcXmKTd2SsHOb3j4rg4C/6qnb/kvU3T+1nD9KASyzyX50sjhvcSvok6j3i8UH8unCHJL0IpbiYEBJcGZsFZTO6Jo/DGAU45kXHR3sNUX+L9DvNfGGkAdCpO38LDD1oxhpYoNCTksyK01U8WwW+k62fZr+Kl7Iw+4qk433XZK/Na+DE/qsjD4Ky445pf3k7yO6PDCPwO8V5t2a3I03qlfxfHlkn4rqeUlmyYVWJAQBAVRgEgE2HSpGEpwqVownLdTebMZOyui3pp+Cne5vOdyI79eQiNnmQVf1hoUVGlHSPHzbZC3m8zyCmbExkbBZrGho7miwVL2rV+dW+ZbX04eX5JdNWVitcw2BAEAQHrdYWyg2qkbc0ePQ1LhdQETPI5PGgSDscddu5wvvX0HfclGq1beSduTI8NLG2U1WJaeCQCxewEi+o/SG51wuJ8Q0qNOnSVNWyyz4dl799hRbu7hVUkhAEBephmd3xA+asPw8m6tRW/t/KNFfRGDJFgqX9D4mHex7wfJw8FM23C+FT5S9V/owov6jKJwxyyHVGx7t4aSo3w5gvmVnXksoaf8Ab+De/qnGHNr1OJUEF4lZZv6i71Z2qEXLGWmxUqMrolxldFCyMi5BLhc1w1tcHeBujMZx3ouPM+h9IEFwI2gHxVO+JlBYtW1tn77j5zQTUWupqHD+tAMLRkA0uOfScz5Lu4ScKmHi4Ky7b3b1er48OBgk03ckuCcWGhpwRmYxIe+QmQ37butuVe25WU60oLhZZdMnfrwv0NlJZXJRV83BAEBXG07NZyG/K+7Wu5sPDb2KjN2yzt3Oz6r0djTWl9NixpRmOeKMcyBpmcO0+riB/wCQ+wFZ9oN/o6s1y9f9EeH3pFxfPLk4IAgCAIAvYycXdAw9M0hkYHXuWm3bY/3AVo2PXqVoTdSd2ravP+DRUtFqxhcGg5plhP0Txjfuv5wHtAn2gvdsYapXjGcM7J3z049mfnY8hJJkyVVpRcXZm8Lw9CAuREZk67Zd97rt7ClSjXbnrou1s01r7uRb0qLTQnrCRnk1/wAGOXd2nQdXCzS1Vn4PPybNNN2kjG4RTYdH1ez1TxvcMPzWPw5N/p5xta3m3z7NLW6k3Cx3sZS/7LyOYaIhtBddCo/qZacRK9WxA6T1qRROhQ0MNbzeCj0B3+llxwQPH04mO77tGapfxFTUcRGySur9vU+fSju1Zx5Sa8zn/pOqi6Z9hm2KwHaW5DxI8VaMPOVWEHNbraWXvpmRLWTN/p4sDGs6rWt90AKgYyo516kucn6kmCtFFxRTIIAgMh84YGdJF/HL81fsBCFHAwcdZK9/x5EKbbmyL0PUcZx0/wC/dyf4cfIj3Gzne2uXtbH7jlh08t3Ptefpbv6GylC/1GYqqSQgCAIAgCAvQ2sQbZ5dv6vbwXc2NXhRbct3vsnZrOzeudnbp46aqb0MCthMT4pRqJ4t33ZNV+54YrHVhKVKcI5trJc2s1pz5cSOnmmZTxmb9KotdSVWSlrdk2Oh4tR6EBk0DLkjsVj+Gqe/iH0SfHg/epHxDtExdMc2B+1krP8AkBi/rVgrRbhUilf6X04GlapkT6RanBo2QC15HsZ4uB+AK92W4rCtK175295HV2TG+Ni3ok35GoaOgtT7l6zs1al6prekYL3WynKzOnRnYh1MTJ1zxAdu4HTcZQUpGZawsNvqvLQPIKpfENKVWtDci21HO3blco2PioYup1d/FGmaYbx2kGN61TE32WPDj/K0qw0V8qCTf2x1fRcWcyWh0l2sr5zUTU2nzJS0PFgehAXIW3NvibKbgKMatXckk783b3fQwm7K5pnCfSbnSmKInES2Fh6HPOHFuvi3K7woxoxjTb+mC1fJZs0PNX5m4fsoiAjaLNY0NHcBYKn7Zg4Yyalrr45m2k7xR4uWbQgCAIAgCAIgZlZS8ZE+MnntyOqxOo94K+kwUlGE3q0npbyID4owKaTHG2TrAEjodqc3cbjcqbtTA/KrTlF5Xvn15c9fLxlU53SK1yDaEBXE8g3GtSsHiKlCpvU279Hbx6GM4prMt6YzpZD1Rj9xwePgr1SqfNUZv+5J+KITVsjVPSxNanp2bHT391h/NNnU3Tw7i/8Ak/FZPgr53zOxsp/1pS/x/Jh0jL04t0LZu5Epz/qmrV0RuvInYozTRB1MJaexSoTudCFRNGOSthm2dh9FDi6gN7gRySbxyXEeZUDEYB4iqpXaSWduOeafHTTkUrbUlHE5cUiE0PDi0lCXC+EzSn2YywHuu8LHEVIRw9SVRXVtOZzGndJG/r55K18iSF4ehAW6qqEUcjz9FpI79i7mwYqWIs+GfDh3ft42NVXQ0HgdE6etMh5sDS8/xJbsYB3N40+CsO1asqWCnNauy8dTWs5JHQybqi1Juct5/uSErHiwPQgCAIAgCAIDNp6i9gdnzVy2VtL9Qvkvgrrrnzu+ZEqU93MjWMwSTR7C4StHY++ID2g4+0tXxBC9GM12Pu0z737R7Redi6qkSggCAymxh8b2dZpHi235q+YCalhaUo8vNZEKf3M0r0iULpdFQTtzMOCV33XNwu8Lg7iurRwqo02k73bfj+2RLwFfdq2fFWIPg1phrosJWFrZE2qnvXRZ0lCDey1ONiZQr2IGcDO6ySJyxFiHrHNGpb4X4mxYls7pwC0U6n0W1rxZ8gdI4bRxmoHtw4Vvf00myo7QrqtiXJaaeBF6CpsNbI4jmQNH+9ISf+oKubQxPyMNd3+qVsuz33mqP1SNkKplRxc246XJK0PFgehFqCD9IlYGQsjb/mG57hl+a+jYejQp0lKl/dz6emediGm28yz6O6UNoTLblVEhkv8AUHIj3FrQfaXL29Wg8O6O67xaz7Vn2a2M6d9+5sSppJCAIAgCAIAgCAvUus2Nri3iQuzsSTjXbTSvZZ9ZI1VtDGr5hjhk6HGJ3YJLAHc8N81aqlONSEqc0tHrzWhGTs7ouyDPVZUXFx3arW7b30y8CZHQpUYyCAz4Hc3Vm229p/uV9AwNSNTBU2rZKzIM1abLOhaccTJA8BzWvkYQdRY4lzQezC4BdyjJSpo1XcZXRx/hbwOn0dIXwNfLSk3BALnR/VktsGx3j26507HYoYhVVnr70IVnCHLpWn5ZvSMCp0mZD0XXqhY2Js3fgD6PpJ3snqmlkLXBzWOFnSkZi7TzWX6dfctsKblnwImJxvy1uxd2/I7LOOTZe4l2ptHHjqapRMBnqnjVxjIh28UwE/zPcNyp3xB9NKlG/NkqhqzPVXJIQHrW3W2lRlUf0+vv+TxuxofDjFUVIiac3uZA0jYZHBpI7gS7cvo9KMt6MJO7WpF0jc3tsIjAjbk1gDQNQAaLDyCoW0KtX59SEpX+p+PYb4JbqYUA2BAEAQBAEAQBAVMdY3+K3YevKjPfik31zMZK6sRGm3WLmXsJWYgegnLycL71eMPNypU6nOKffxIrjm0SFHU8bGyS1sTRfbZwycNxBVX2th3HEy3YNR4avK3N+nA30n9OZdXJNoQFwyusAMyzlADbYZjeL+Ss+x9o1ZzhhZW3bO1lx4XI9WCScjKppRiEjSCx7QDbVlzXeZB3dCtGGq7kt2RGkr5kkumazX9I8CNHzuxSUsRccyWgsJ7ywi6x3IkmOLrRVlLxz9S/ongnRUxvBTRsd1sN3bi65CKCMZ4mrPKUvx6EysjQRentJCCF8lsTgLMbtfI7JjB2k2CgVpqcrLRGaVkRmjaIQwRMvifYukd1pHkukPdiJt2WVO2/iqFdwdJp5a8e/wB+PCXQi43uX1XTeEBfp3WDu7o27FZPh1KUpqSTSV9PDPh+SPX4Gr6OoL17Xm1oGGTP95LdjPBokO8LuzxkcNHfbV3pfLtNbW/kbE85lUOvLeqSfN+pLWh4tR6EAQBAEAQBAEAQEbwui9RHIOdEc/uPy8jh8VetnVacsJCnf6ors1fDnbLxIuam+TMTgbW4mzRH6JEjdWp+sDucHH2wtO1Ir9O29LW4arOOvVvTsPVlLInVSySEBXDJhIOuyl4HFvCVlWSu1fXqjCcd5WMWWd0JL2tL4nEl7GZuYTcl7G63NO1ozvmAblWzB7Rhi43qSip30va/IjTpuLy0JTR+lGSMDmOa9h1Fpvu7D2LsUsTKn9M0anG+hnNqWnapkcRTfEx3WePqmjaksTTXEbrIvSun44W4nuwg5Aa3vPVY0ZuPYFDniZVPpgZKKWpFU0Uk8rZ6hgYGX4mEm+C4sZH2yMpGQA5ovtK4eM2ioXpUrO6zfPpHm/4N0IXzZnqmMlhAAFlCDnJRXE8bsZVLGL9wue85fC/irnsfCKjh5S4yfK2mq7PAi1ZXkQ+iOW18/wC/kLh2RgBkY3tbi9tc/wCIJJ7kF/br2tX8e8zocWZyrRICAIAgCAIAgCAIAgPW0jZQ6N3Ne1zTvFr967WwIKeNinyfoaqztG5zrRdW6lqeWCCwuikGfNJFz26muHSO9WvE0PmU50XldW/Z5Gu97NHRzHkCCHNcLhwzBHYqdi9lVcNUUZtZrVX95G2NRSRQuWzYEB6CsqclGSbPHoYVXouN7+MGOKX95E7A4/eGbX+0Cu7Q25OklCS3o9dVnwfZ3GmVFPPQtiCqGQqWOHTJACf5HtHkpUdvUH91Nrsaf4Mfky5lLqOodk+qwj7GFjTuMhfZe/8Az2GTypyt2rvy/wBj5MuZeoNFQxFzmtc6R2RkkcXyH2jqHYAAoOL21KvGUErRei/fmZxo2zMxcO5uCAIC4xmo/ruy6V1MDgKlaUJwz42zys+LWlzVOaV0y1pqcthLI8pag8WwDMguFi72GXcfuq9JQT3aa+mPBfgh58QxjWta1osGgADsAsAvnmMxKxFR1LO7beb8PAnRjuqx6ohmEAQBAEAQBAEAQBAetcQbjIrOlVnSkpwdmuJ40mrM17hZwfNRaaH/ANgZFpNmytGoXPNeNh1bDsItezNq0pU40q0nvt6666X92RolBxd1oazBp2oojgma6EXBwzNs2/Y7Nh3FduthlNblSKklw1/gwUk80bLo/hhG8DEwd7TceS589mYN/wBls/atwXZbvM7y4MnafSMMoOEgOJFhqUHF7LTpzdKKbbVrZNacPXPiFJpq5ekjLTY61W8ThqmGqOnUVmu/0N0ZKSuilaDIIAgCA9a0lSMNhK2IdqUWzGUlHU9lqo49YxHf+gVbsPsrDUH/AFUpcLa9/R8+HYRnUlLTIhNIcJoo+dgj+++3kStn/wAdg27xo+cn+T3elxZbp9PTS5QQSS9GFhjZ/uS2bbuup9OlNR+XFKK5Ky8jW7a6kpoylc08dUODpyMIDL8XCw5ljCc3E5XdtsNQC5OL2rhYR+VTk73zautPVPwdzONOTzZkqmEsIAgCAIAgCAIAgCAIAgAK9jJxd0eMucec72N9YIFvBdKntfE06rqxau+i92/kwdKLViJqeDlHKSXwRtcfpxt4t/vRkFdDD7exE3/Wmrf9U+7hl5mDpJfaQulNBupbPZIZYXZcq3GRk6g4jnNOq9rjK973VhjUo1qaqUmr2zV9O7Uwi3fdkTvBzSIlY9shJkjAselhBwk9xBF+5c/aWGw06M69RNztZa8Flf8A3xPYuUZJLQz1SySEAQALKCTkk9Dxl+RotlkNtz0az8vFXvCUKeGoJU005pN3ZDk3J58DXqai/ahxkjnsgP8AhsYSwyNv/ivdrwu+i1pGWZOdhji8XTwkd1r63pyV+3J+7iMXLsJCj0XBCTxUMTD1gwYj2l2sneq9X21i7uCll0SXpxN6pR1MzjD061zv1lbNb2uT04mzcRSo8pOWp6F4ehAEAQBAEAQBAEAQBAEAQBAEBTLRiZrojkHtI7jbI7jY7l2dh3ljYRWjvfwNVXKNzQdFV5gnaX8nC4xyDoaThff7pAd7KtlShGpGVGejy7OprbyujotRFhNlS9pYH9JU3M+/t/Jtpz3lctLnGwIC7DHt6PC98gu3sfZ7r1I1LZRd78Mmv9mmrOysYmnTjEdM3PjyQ7PVCwYpSei+TL9Mits5ye9VSvZXtp2ZkW3AyHvvbIC3w6FQ8Xi/1Ft5Zrje7fb2cPyTYx3SlQzMIAgCAIAgCAIAgCAIAgCAIAgCAIAgLkEmFwPQpmz8V+lxEavLv/KMJx3o2NL4f6OwyCpa31cxwv7HgWF/vAeLe1XjD4j9XS+etG37dvehHX0vdJngdpQ1MfFPcOMhba51uj2HtI1HcdqhbT2bUx7jOMkt1Z38bmUZKn3kuqQST1jbmy20KLrTUI6s8bsrlU8uABpOfRfIfrNXTAYarhKG5V+58L5Ja9nEiTkpO6I3RE3GudUm+F/Ii7YW35ftvue0BqibYxCofLpvtfW6aXFe+wypRvdmeqiSggCAIAgCAIAgCAIAgCAIAgCAIAgCAIAgKKqnZLE+GS5ZJkezocOgg2IPYuzszaP6Zbu9k3nytz/iz7TVOF8zm2kqabR84DnWz9XKBZkg6OgO2Fh8wrpKmnHejnFryZpUk8mbNQ8NGEASx2PS3Udy5lXZWEmso7r6dO/xzMk5LiZVRwwhDfVsJPWdkB/ZZ09n4SlFWheSd7++HR3H1PVkboxsle4kkilv6yTMcbtMMJ2g6nPGVjYZm4lVakKEfnYh9i58TBq/0xNyncCeSLAAAAZAAagBsVK2ti44rEOrHR9vhn52yvpzcilHdjYtrmmwIAgCAIAgCAIAgCAIAgCAIAgCAIAgCAID0LKn9yPGeygPbgeA5riQWuAc0joIOVsyupR2hiaSjuTavJ+/N5dTW4ReqOTcP6COkltTAxtIJsHOLQbDUHEho7BkrtgJOvR36mb8OC5EaTadkZvo60XFVYn1LeNLHckOLizLVdl8Lt4K07Tqyw1JSpZNvt9T2H1OzOnvdr7rdlragNip2JxFSdWcpO7az/8AySIxSSLS5RtCAIAgCAIAgCAIAgCA/9k="/>
          <p:cNvSpPr>
            <a:spLocks noChangeAspect="1" noChangeArrowheads="1"/>
          </p:cNvSpPr>
          <p:nvPr/>
        </p:nvSpPr>
        <p:spPr bwMode="auto">
          <a:xfrm>
            <a:off x="155575" y="-200963"/>
            <a:ext cx="304800" cy="36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47" y="261789"/>
            <a:ext cx="1905000" cy="1879600"/>
          </a:xfrm>
          <a:prstGeom prst="rect">
            <a:avLst/>
          </a:prstGeom>
        </p:spPr>
      </p:pic>
    </p:spTree>
    <p:extLst>
      <p:ext uri="{BB962C8B-B14F-4D97-AF65-F5344CB8AC3E}">
        <p14:creationId xmlns:p14="http://schemas.microsoft.com/office/powerpoint/2010/main" val="28634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0868" y="189958"/>
            <a:ext cx="6096000" cy="1661993"/>
          </a:xfrm>
          <a:prstGeom prst="rect">
            <a:avLst/>
          </a:prstGeom>
        </p:spPr>
        <p:txBody>
          <a:bodyPr>
            <a:spAutoFit/>
          </a:bodyPr>
          <a:lstStyle/>
          <a:p>
            <a:pPr algn="ctr"/>
            <a:r>
              <a:rPr lang="en-GB" b="1" u="sng" dirty="0" smtClean="0"/>
              <a:t>18G20</a:t>
            </a:r>
            <a:endParaRPr lang="en-GB" b="1" u="sng" dirty="0"/>
          </a:p>
          <a:p>
            <a:r>
              <a:rPr lang="en-GB" sz="1400" dirty="0"/>
              <a:t>Hindu </a:t>
            </a:r>
            <a:r>
              <a:rPr lang="en-GB" sz="1400" dirty="0" smtClean="0"/>
              <a:t>Malayalam, British Citizen</a:t>
            </a:r>
          </a:p>
          <a:p>
            <a:r>
              <a:rPr lang="en-GB" sz="1400" dirty="0" smtClean="0"/>
              <a:t>D.O.B</a:t>
            </a:r>
            <a:r>
              <a:rPr lang="en-GB" sz="1400" dirty="0"/>
              <a:t>.: </a:t>
            </a:r>
            <a:r>
              <a:rPr lang="en-GB" sz="1400" dirty="0" smtClean="0"/>
              <a:t>27th June 1991 </a:t>
            </a:r>
            <a:r>
              <a:rPr lang="en-GB" sz="1400" dirty="0"/>
              <a:t>Height: </a:t>
            </a:r>
            <a:r>
              <a:rPr lang="en-GB" sz="1400" dirty="0" smtClean="0"/>
              <a:t>5feet1’’ </a:t>
            </a:r>
            <a:endParaRPr lang="en-GB" sz="1400" dirty="0"/>
          </a:p>
          <a:p>
            <a:r>
              <a:rPr lang="en-GB" sz="1400" dirty="0"/>
              <a:t>Qualification: </a:t>
            </a:r>
            <a:r>
              <a:rPr lang="en-GB" sz="1400" dirty="0" err="1" smtClean="0"/>
              <a:t>MBChB</a:t>
            </a:r>
            <a:r>
              <a:rPr lang="en-GB" sz="1400" dirty="0" smtClean="0"/>
              <a:t>, Nephrology</a:t>
            </a:r>
            <a:endParaRPr lang="en-GB" sz="1400" dirty="0"/>
          </a:p>
          <a:p>
            <a:r>
              <a:rPr lang="en-GB" sz="1400" dirty="0"/>
              <a:t>Currently working </a:t>
            </a:r>
            <a:r>
              <a:rPr lang="en-GB" sz="1400" dirty="0" smtClean="0"/>
              <a:t>a Medical Registrar ST3 Rotation</a:t>
            </a:r>
            <a:endParaRPr lang="en-GB" sz="1400" dirty="0"/>
          </a:p>
          <a:p>
            <a:r>
              <a:rPr lang="en-GB" sz="1400" dirty="0" smtClean="0"/>
              <a:t>Hobbies</a:t>
            </a:r>
            <a:r>
              <a:rPr lang="en-GB" sz="1400" dirty="0"/>
              <a:t>: </a:t>
            </a:r>
            <a:r>
              <a:rPr lang="en-GB" sz="1400" dirty="0" smtClean="0"/>
              <a:t>Reading, baking, travelling</a:t>
            </a:r>
            <a:endParaRPr lang="en-GB" sz="1400" dirty="0"/>
          </a:p>
          <a:p>
            <a:r>
              <a:rPr lang="en-GB" sz="1400" dirty="0"/>
              <a:t>Looking for </a:t>
            </a:r>
            <a:r>
              <a:rPr lang="en-GB" sz="1400" dirty="0" smtClean="0"/>
              <a:t>Doctor partner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6" y="1514475"/>
            <a:ext cx="2983568" cy="1980000"/>
          </a:xfrm>
          <a:prstGeom prst="rect">
            <a:avLst/>
          </a:prstGeom>
        </p:spPr>
      </p:pic>
      <p:sp>
        <p:nvSpPr>
          <p:cNvPr id="5" name="Rectangle 4"/>
          <p:cNvSpPr/>
          <p:nvPr/>
        </p:nvSpPr>
        <p:spPr>
          <a:xfrm>
            <a:off x="5155474" y="2108538"/>
            <a:ext cx="6096000" cy="1877437"/>
          </a:xfrm>
          <a:prstGeom prst="rect">
            <a:avLst/>
          </a:prstGeom>
        </p:spPr>
        <p:txBody>
          <a:bodyPr>
            <a:spAutoFit/>
          </a:bodyPr>
          <a:lstStyle/>
          <a:p>
            <a:pPr algn="ctr"/>
            <a:r>
              <a:rPr lang="en-GB" b="1" u="sng" dirty="0" smtClean="0"/>
              <a:t>19G20</a:t>
            </a:r>
            <a:endParaRPr lang="en-GB" b="1" u="sng" dirty="0"/>
          </a:p>
          <a:p>
            <a:r>
              <a:rPr lang="en-GB" sz="1400" dirty="0"/>
              <a:t>Hindu </a:t>
            </a:r>
            <a:r>
              <a:rPr lang="en-GB" sz="1400" dirty="0" smtClean="0"/>
              <a:t>Mudaliar, </a:t>
            </a:r>
            <a:r>
              <a:rPr lang="en-GB" sz="1400" dirty="0"/>
              <a:t>British Citizen</a:t>
            </a:r>
          </a:p>
          <a:p>
            <a:r>
              <a:rPr lang="en-GB" sz="1400" dirty="0"/>
              <a:t>D.O.B.: </a:t>
            </a:r>
            <a:r>
              <a:rPr lang="en-GB" sz="1400" dirty="0" smtClean="0"/>
              <a:t>29th April 1978 </a:t>
            </a:r>
            <a:r>
              <a:rPr lang="en-GB" sz="1400" dirty="0"/>
              <a:t>Height: </a:t>
            </a:r>
            <a:r>
              <a:rPr lang="en-GB" sz="1400" dirty="0" smtClean="0"/>
              <a:t>5feet3’’ </a:t>
            </a:r>
            <a:endParaRPr lang="en-GB" sz="1400" dirty="0"/>
          </a:p>
          <a:p>
            <a:r>
              <a:rPr lang="en-GB" sz="1400" dirty="0"/>
              <a:t>Qualification: </a:t>
            </a:r>
            <a:r>
              <a:rPr lang="en-GB" sz="1400" dirty="0" smtClean="0"/>
              <a:t>MBA – Business, Marketing &amp; Chemistry</a:t>
            </a:r>
            <a:endParaRPr lang="en-GB" sz="1400" dirty="0"/>
          </a:p>
          <a:p>
            <a:r>
              <a:rPr lang="en-GB" sz="1400" dirty="0" smtClean="0"/>
              <a:t>Currently working in Marketing business</a:t>
            </a:r>
          </a:p>
          <a:p>
            <a:r>
              <a:rPr lang="en-GB" sz="1400" dirty="0" smtClean="0"/>
              <a:t>Hobbies</a:t>
            </a:r>
            <a:r>
              <a:rPr lang="en-GB" sz="1400" dirty="0"/>
              <a:t>: </a:t>
            </a:r>
            <a:r>
              <a:rPr lang="en-GB" sz="1400" dirty="0" smtClean="0"/>
              <a:t>Sports, reading, keep fit classes, cooking, travelling and cinema</a:t>
            </a:r>
            <a:endParaRPr lang="en-GB" sz="1400" dirty="0"/>
          </a:p>
          <a:p>
            <a:r>
              <a:rPr lang="en-GB" sz="1400" dirty="0"/>
              <a:t>Looking for </a:t>
            </a:r>
            <a:r>
              <a:rPr lang="en-GB" sz="1400" dirty="0" smtClean="0"/>
              <a:t>an adventurous, kind soul mate. Non-smoker, social drinker and educated (degree), non-vegetarian</a:t>
            </a:r>
            <a:endParaRPr lang="en-GB" sz="1400" dirty="0"/>
          </a:p>
        </p:txBody>
      </p:sp>
      <p:sp>
        <p:nvSpPr>
          <p:cNvPr id="6" name="Rectangle 5"/>
          <p:cNvSpPr/>
          <p:nvPr/>
        </p:nvSpPr>
        <p:spPr>
          <a:xfrm>
            <a:off x="217714" y="4242562"/>
            <a:ext cx="6096000" cy="1877437"/>
          </a:xfrm>
          <a:prstGeom prst="rect">
            <a:avLst/>
          </a:prstGeom>
        </p:spPr>
        <p:txBody>
          <a:bodyPr>
            <a:spAutoFit/>
          </a:bodyPr>
          <a:lstStyle/>
          <a:p>
            <a:pPr algn="ctr"/>
            <a:r>
              <a:rPr lang="en-GB" b="1" u="sng" dirty="0" smtClean="0"/>
              <a:t>20G20</a:t>
            </a:r>
            <a:endParaRPr lang="en-GB" b="1" u="sng" dirty="0"/>
          </a:p>
          <a:p>
            <a:r>
              <a:rPr lang="en-GB" sz="1400" dirty="0" smtClean="0"/>
              <a:t>Hindu </a:t>
            </a:r>
            <a:r>
              <a:rPr lang="en-GB" sz="1400" dirty="0" err="1" smtClean="0"/>
              <a:t>Kshatria</a:t>
            </a:r>
            <a:r>
              <a:rPr lang="en-GB" sz="1400" dirty="0" smtClean="0"/>
              <a:t>, </a:t>
            </a:r>
            <a:r>
              <a:rPr lang="en-GB" sz="1400" dirty="0"/>
              <a:t>British Citizen</a:t>
            </a:r>
          </a:p>
          <a:p>
            <a:r>
              <a:rPr lang="en-GB" sz="1400" dirty="0"/>
              <a:t>D.O.B.: </a:t>
            </a:r>
            <a:r>
              <a:rPr lang="en-GB" sz="1400" dirty="0" smtClean="0"/>
              <a:t>26</a:t>
            </a:r>
            <a:r>
              <a:rPr lang="en-GB" sz="1400" baseline="30000" dirty="0" smtClean="0"/>
              <a:t>th</a:t>
            </a:r>
            <a:r>
              <a:rPr lang="en-GB" sz="1400" dirty="0" smtClean="0"/>
              <a:t> May 1984 </a:t>
            </a:r>
            <a:r>
              <a:rPr lang="en-GB" sz="1400" dirty="0"/>
              <a:t>Height: </a:t>
            </a:r>
            <a:r>
              <a:rPr lang="en-GB" sz="1400" dirty="0" smtClean="0"/>
              <a:t>5feet2’’ </a:t>
            </a:r>
            <a:endParaRPr lang="en-GB" sz="1400" dirty="0"/>
          </a:p>
          <a:p>
            <a:r>
              <a:rPr lang="en-GB" sz="1400" dirty="0"/>
              <a:t>Qualification: </a:t>
            </a:r>
            <a:r>
              <a:rPr lang="en-GB" sz="1400" dirty="0" smtClean="0"/>
              <a:t>MBBS, MCGP, MS Management</a:t>
            </a:r>
            <a:endParaRPr lang="en-GB" sz="1400" dirty="0"/>
          </a:p>
          <a:p>
            <a:r>
              <a:rPr lang="en-GB" sz="1400" dirty="0"/>
              <a:t>Currently working </a:t>
            </a:r>
            <a:r>
              <a:rPr lang="en-GB" sz="1400" dirty="0" smtClean="0"/>
              <a:t>as a General Practitioner – Healthcare Investor</a:t>
            </a:r>
            <a:endParaRPr lang="en-GB" sz="1400" dirty="0"/>
          </a:p>
          <a:p>
            <a:r>
              <a:rPr lang="en-GB" sz="1400" dirty="0"/>
              <a:t>Hobbies: </a:t>
            </a:r>
            <a:r>
              <a:rPr lang="en-GB" sz="1400" dirty="0" smtClean="0"/>
              <a:t>Reading, hiking, socialising, meeting family, travelling and real estate</a:t>
            </a:r>
            <a:endParaRPr lang="en-GB" sz="1400" dirty="0"/>
          </a:p>
          <a:p>
            <a:r>
              <a:rPr lang="en-GB" sz="1400" dirty="0"/>
              <a:t>Looking for </a:t>
            </a:r>
            <a:r>
              <a:rPr lang="en-GB" sz="1400" dirty="0" smtClean="0"/>
              <a:t>a smart, kind, fun, supportive man who is looking to build a future together</a:t>
            </a:r>
            <a:endParaRPr lang="en-GB"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808" y="4109702"/>
            <a:ext cx="1701000" cy="2268000"/>
          </a:xfrm>
          <a:prstGeom prst="rect">
            <a:avLst/>
          </a:prstGeom>
        </p:spPr>
      </p:pic>
    </p:spTree>
    <p:extLst>
      <p:ext uri="{BB962C8B-B14F-4D97-AF65-F5344CB8AC3E}">
        <p14:creationId xmlns:p14="http://schemas.microsoft.com/office/powerpoint/2010/main" val="428228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200298"/>
            <a:ext cx="6096000" cy="1661993"/>
          </a:xfrm>
          <a:prstGeom prst="rect">
            <a:avLst/>
          </a:prstGeom>
        </p:spPr>
        <p:txBody>
          <a:bodyPr>
            <a:spAutoFit/>
          </a:bodyPr>
          <a:lstStyle/>
          <a:p>
            <a:pPr algn="ctr"/>
            <a:r>
              <a:rPr lang="en-GB" b="1" u="sng" dirty="0" smtClean="0"/>
              <a:t>21G20</a:t>
            </a:r>
            <a:endParaRPr lang="en-GB" b="1" u="sng" dirty="0"/>
          </a:p>
          <a:p>
            <a:r>
              <a:rPr lang="en-GB" sz="1400" dirty="0"/>
              <a:t>Hindu </a:t>
            </a:r>
            <a:r>
              <a:rPr lang="en-GB" sz="1400" dirty="0" smtClean="0"/>
              <a:t>Kannada, </a:t>
            </a:r>
            <a:r>
              <a:rPr lang="en-GB" sz="1400" dirty="0"/>
              <a:t>British Citizen</a:t>
            </a:r>
          </a:p>
          <a:p>
            <a:r>
              <a:rPr lang="en-GB" sz="1400" dirty="0"/>
              <a:t>D.O.B.: </a:t>
            </a:r>
            <a:r>
              <a:rPr lang="en-GB" sz="1400" dirty="0" smtClean="0"/>
              <a:t>22</a:t>
            </a:r>
            <a:r>
              <a:rPr lang="en-GB" sz="1400" baseline="30000" dirty="0" smtClean="0"/>
              <a:t>nd</a:t>
            </a:r>
            <a:r>
              <a:rPr lang="en-GB" sz="1400" dirty="0" smtClean="0"/>
              <a:t> December 1995 </a:t>
            </a:r>
            <a:r>
              <a:rPr lang="en-GB" sz="1400" dirty="0"/>
              <a:t>Height: </a:t>
            </a:r>
            <a:r>
              <a:rPr lang="en-GB" sz="1400" dirty="0" smtClean="0"/>
              <a:t>5feet3’’ </a:t>
            </a:r>
            <a:endParaRPr lang="en-GB" sz="1400" dirty="0"/>
          </a:p>
          <a:p>
            <a:r>
              <a:rPr lang="en-GB" sz="1400" dirty="0"/>
              <a:t>Qualification</a:t>
            </a:r>
            <a:r>
              <a:rPr lang="en-GB" sz="1400" dirty="0" smtClean="0"/>
              <a:t>: Master’s in Engineering – Bio Medical</a:t>
            </a:r>
            <a:endParaRPr lang="en-GB" sz="1400" dirty="0"/>
          </a:p>
          <a:p>
            <a:r>
              <a:rPr lang="en-GB" sz="1400" dirty="0"/>
              <a:t>Currently working as </a:t>
            </a:r>
            <a:r>
              <a:rPr lang="en-GB" sz="1400" dirty="0" smtClean="0"/>
              <a:t>a Research Analyst</a:t>
            </a:r>
            <a:endParaRPr lang="en-GB" sz="1400" dirty="0"/>
          </a:p>
          <a:p>
            <a:r>
              <a:rPr lang="en-GB" sz="1400" dirty="0"/>
              <a:t>Hobbies: </a:t>
            </a:r>
            <a:r>
              <a:rPr lang="en-GB" sz="1400" dirty="0" smtClean="0"/>
              <a:t>Dancing, painting and interior decorating</a:t>
            </a:r>
            <a:endParaRPr lang="en-GB" sz="1400" dirty="0"/>
          </a:p>
          <a:p>
            <a:r>
              <a:rPr lang="en-GB" sz="1400" dirty="0"/>
              <a:t>Looking for </a:t>
            </a:r>
            <a:r>
              <a:rPr lang="en-GB" sz="1400" dirty="0" smtClean="0"/>
              <a:t>a well educated professional Hindu, preferably vegetarian, UK Citizen</a:t>
            </a:r>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035" y="944209"/>
            <a:ext cx="2360022" cy="3089470"/>
          </a:xfrm>
          <a:prstGeom prst="rect">
            <a:avLst/>
          </a:prstGeom>
        </p:spPr>
      </p:pic>
    </p:spTree>
    <p:extLst>
      <p:ext uri="{BB962C8B-B14F-4D97-AF65-F5344CB8AC3E}">
        <p14:creationId xmlns:p14="http://schemas.microsoft.com/office/powerpoint/2010/main" val="37634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197" y="76090"/>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30"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1" y="1282701"/>
            <a:ext cx="3225800" cy="2419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35197" y="999420"/>
            <a:ext cx="6096000" cy="1877437"/>
          </a:xfrm>
          <a:prstGeom prst="rect">
            <a:avLst/>
          </a:prstGeom>
        </p:spPr>
        <p:txBody>
          <a:bodyPr>
            <a:spAutoFit/>
          </a:bodyPr>
          <a:lstStyle/>
          <a:p>
            <a:pPr algn="ctr"/>
            <a:r>
              <a:rPr lang="en-GB" b="1" dirty="0"/>
              <a:t> </a:t>
            </a:r>
            <a:r>
              <a:rPr lang="en-GB" b="1" u="sng" dirty="0" smtClean="0"/>
              <a:t>01G19</a:t>
            </a:r>
            <a:endParaRPr lang="en-GB" b="1" u="sng" dirty="0"/>
          </a:p>
          <a:p>
            <a:r>
              <a:rPr lang="en-GB" sz="1400" dirty="0" smtClean="0"/>
              <a:t>Kannada Hindu Brahmin, Indian Citizen based in UK on Visit Visa</a:t>
            </a:r>
            <a:endParaRPr lang="en-GB" sz="1400" dirty="0"/>
          </a:p>
          <a:p>
            <a:r>
              <a:rPr lang="en-GB" sz="1400" dirty="0"/>
              <a:t>D.O.B.: </a:t>
            </a:r>
            <a:r>
              <a:rPr lang="en-GB" sz="1400" dirty="0" smtClean="0"/>
              <a:t>09/05/1994 </a:t>
            </a:r>
            <a:r>
              <a:rPr lang="en-GB" sz="1400" dirty="0"/>
              <a:t>Height: </a:t>
            </a:r>
            <a:r>
              <a:rPr lang="en-GB" sz="1400" dirty="0" smtClean="0"/>
              <a:t>5’3’’</a:t>
            </a:r>
            <a:endParaRPr lang="en-GB" sz="1400" dirty="0"/>
          </a:p>
          <a:p>
            <a:r>
              <a:rPr lang="en-GB" sz="1400" dirty="0"/>
              <a:t>Mother Tongue: </a:t>
            </a:r>
            <a:r>
              <a:rPr lang="en-GB" sz="1400" dirty="0" smtClean="0"/>
              <a:t>Kannada </a:t>
            </a:r>
            <a:endParaRPr lang="en-GB" sz="1400" dirty="0"/>
          </a:p>
          <a:p>
            <a:r>
              <a:rPr lang="en-GB" sz="1400" dirty="0"/>
              <a:t>Qualified in </a:t>
            </a:r>
            <a:r>
              <a:rPr lang="en-GB" sz="1400" dirty="0" smtClean="0"/>
              <a:t>MBBS – Passed PLAB 2 and having license to practise in UK</a:t>
            </a:r>
            <a:endParaRPr lang="en-GB" sz="1400" dirty="0"/>
          </a:p>
          <a:p>
            <a:r>
              <a:rPr lang="en-GB" sz="1400" dirty="0" smtClean="0"/>
              <a:t>Hobbies</a:t>
            </a:r>
            <a:r>
              <a:rPr lang="en-GB" sz="1400" dirty="0"/>
              <a:t>:  </a:t>
            </a:r>
            <a:r>
              <a:rPr lang="en-GB" sz="1400" dirty="0" smtClean="0"/>
              <a:t>Travelling, Reading, Cooking, Hanging Out with friends</a:t>
            </a:r>
          </a:p>
          <a:p>
            <a:r>
              <a:rPr lang="en-GB" sz="1400" dirty="0"/>
              <a:t>Looking for preferably a doctor from Brahmin Community  in UK. Age difference not more than 4 years, should be outgoing, accommodative and fun loving. </a:t>
            </a:r>
          </a:p>
        </p:txBody>
      </p:sp>
      <p:sp>
        <p:nvSpPr>
          <p:cNvPr id="5" name="Rectangle 4"/>
          <p:cNvSpPr/>
          <p:nvPr/>
        </p:nvSpPr>
        <p:spPr>
          <a:xfrm>
            <a:off x="5058383" y="3095970"/>
            <a:ext cx="5904688" cy="1661993"/>
          </a:xfrm>
          <a:prstGeom prst="rect">
            <a:avLst/>
          </a:prstGeom>
        </p:spPr>
        <p:txBody>
          <a:bodyPr wrap="square">
            <a:spAutoFit/>
          </a:bodyPr>
          <a:lstStyle/>
          <a:p>
            <a:pPr algn="ctr"/>
            <a:r>
              <a:rPr lang="en-GB" b="1" u="sng" dirty="0" smtClean="0"/>
              <a:t>02G19</a:t>
            </a:r>
            <a:endParaRPr lang="en-GB" b="1" u="sng" dirty="0"/>
          </a:p>
          <a:p>
            <a:r>
              <a:rPr lang="en-GB" sz="1400" dirty="0" smtClean="0"/>
              <a:t>Hindu Punjabi Khatri, British Citizen</a:t>
            </a:r>
          </a:p>
          <a:p>
            <a:r>
              <a:rPr lang="en-GB" sz="1400" dirty="0" smtClean="0"/>
              <a:t>D.O.B</a:t>
            </a:r>
            <a:r>
              <a:rPr lang="en-GB" sz="1400" dirty="0"/>
              <a:t>.: </a:t>
            </a:r>
            <a:r>
              <a:rPr lang="en-GB" sz="1400" dirty="0" smtClean="0"/>
              <a:t>22/01/1983 </a:t>
            </a:r>
            <a:r>
              <a:rPr lang="en-GB" sz="1400" dirty="0"/>
              <a:t>Height: 5’3’’</a:t>
            </a:r>
          </a:p>
          <a:p>
            <a:r>
              <a:rPr lang="en-GB" sz="1400" dirty="0"/>
              <a:t>Mother Tongue: </a:t>
            </a:r>
            <a:r>
              <a:rPr lang="en-GB" sz="1400" dirty="0" smtClean="0"/>
              <a:t>Punjabi </a:t>
            </a:r>
            <a:endParaRPr lang="en-GB" sz="1400" dirty="0"/>
          </a:p>
          <a:p>
            <a:r>
              <a:rPr lang="en-GB" sz="1400" dirty="0"/>
              <a:t>Qualified </a:t>
            </a:r>
            <a:r>
              <a:rPr lang="en-GB" sz="1400" dirty="0" smtClean="0"/>
              <a:t>Accountant, Specialised in Banking</a:t>
            </a:r>
            <a:endParaRPr lang="en-GB" sz="1400" dirty="0"/>
          </a:p>
          <a:p>
            <a:r>
              <a:rPr lang="en-GB" sz="1400" dirty="0"/>
              <a:t>Hobbies:  </a:t>
            </a:r>
            <a:r>
              <a:rPr lang="en-GB" sz="1400" dirty="0" smtClean="0"/>
              <a:t>Keep fit, Reading, Cooking, Travelling</a:t>
            </a:r>
            <a:endParaRPr lang="en-GB" sz="1400" dirty="0"/>
          </a:p>
          <a:p>
            <a:r>
              <a:rPr lang="en-GB" sz="1400" dirty="0"/>
              <a:t>Looking for </a:t>
            </a:r>
            <a:r>
              <a:rPr lang="en-GB" sz="1400" dirty="0" smtClean="0"/>
              <a:t>an educated boy of good standing</a:t>
            </a:r>
            <a:endParaRPr lang="en-GB" sz="1400" dirty="0"/>
          </a:p>
        </p:txBody>
      </p:sp>
      <p:sp>
        <p:nvSpPr>
          <p:cNvPr id="6" name="Rectangle 5"/>
          <p:cNvSpPr/>
          <p:nvPr/>
        </p:nvSpPr>
        <p:spPr>
          <a:xfrm>
            <a:off x="169154" y="4756529"/>
            <a:ext cx="6926094" cy="1231106"/>
          </a:xfrm>
          <a:prstGeom prst="rect">
            <a:avLst/>
          </a:prstGeom>
        </p:spPr>
        <p:txBody>
          <a:bodyPr wrap="square">
            <a:spAutoFit/>
          </a:bodyPr>
          <a:lstStyle/>
          <a:p>
            <a:pPr algn="ctr"/>
            <a:r>
              <a:rPr lang="en-GB" b="1" u="sng" dirty="0" smtClean="0"/>
              <a:t>03G19</a:t>
            </a:r>
            <a:endParaRPr lang="en-GB" b="1" u="sng" dirty="0"/>
          </a:p>
          <a:p>
            <a:r>
              <a:rPr lang="en-GB" sz="1400" dirty="0" smtClean="0"/>
              <a:t>Konkani Hindu, British Citizen</a:t>
            </a:r>
            <a:endParaRPr lang="en-GB" sz="1400" dirty="0"/>
          </a:p>
          <a:p>
            <a:r>
              <a:rPr lang="en-GB" sz="1400" dirty="0"/>
              <a:t>D.O.B.: </a:t>
            </a:r>
            <a:r>
              <a:rPr lang="en-GB" sz="1400" dirty="0" smtClean="0"/>
              <a:t>10/03/1986 </a:t>
            </a:r>
            <a:r>
              <a:rPr lang="en-GB" sz="1400" dirty="0"/>
              <a:t>Height: </a:t>
            </a:r>
            <a:r>
              <a:rPr lang="en-GB" sz="1400" dirty="0" smtClean="0"/>
              <a:t>5’4’’ </a:t>
            </a:r>
            <a:endParaRPr lang="en-GB" sz="1400" dirty="0"/>
          </a:p>
          <a:p>
            <a:r>
              <a:rPr lang="en-GB" sz="1400" dirty="0"/>
              <a:t>Qualified </a:t>
            </a:r>
            <a:r>
              <a:rPr lang="en-GB" sz="1400" dirty="0" smtClean="0"/>
              <a:t>MBCHB, MRCGP</a:t>
            </a:r>
            <a:endParaRPr lang="en-GB" sz="1400" dirty="0"/>
          </a:p>
          <a:p>
            <a:r>
              <a:rPr lang="en-GB" sz="1400" dirty="0" smtClean="0"/>
              <a:t>Currently working as a General Practitioner</a:t>
            </a:r>
          </a:p>
        </p:txBody>
      </p:sp>
    </p:spTree>
    <p:extLst>
      <p:ext uri="{BB962C8B-B14F-4D97-AF65-F5344CB8AC3E}">
        <p14:creationId xmlns:p14="http://schemas.microsoft.com/office/powerpoint/2010/main" val="139874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072" y="271419"/>
            <a:ext cx="6096000" cy="1661993"/>
          </a:xfrm>
          <a:prstGeom prst="rect">
            <a:avLst/>
          </a:prstGeom>
        </p:spPr>
        <p:txBody>
          <a:bodyPr>
            <a:spAutoFit/>
          </a:bodyPr>
          <a:lstStyle/>
          <a:p>
            <a:pPr algn="ctr"/>
            <a:r>
              <a:rPr lang="en-GB" b="1" u="sng" dirty="0" smtClean="0"/>
              <a:t>04G19</a:t>
            </a:r>
            <a:endParaRPr lang="en-GB" b="1" u="sng" dirty="0"/>
          </a:p>
          <a:p>
            <a:r>
              <a:rPr lang="en-GB" sz="1400" dirty="0" smtClean="0"/>
              <a:t>Hindu Punjabi</a:t>
            </a:r>
            <a:endParaRPr lang="en-GB" sz="1400" dirty="0"/>
          </a:p>
          <a:p>
            <a:r>
              <a:rPr lang="en-GB" sz="1400" dirty="0"/>
              <a:t>D.O.B.: </a:t>
            </a:r>
            <a:r>
              <a:rPr lang="en-GB" sz="1400" dirty="0" smtClean="0"/>
              <a:t>5/11/1972 </a:t>
            </a:r>
            <a:r>
              <a:rPr lang="en-GB" sz="1400" dirty="0"/>
              <a:t>Height: </a:t>
            </a:r>
            <a:r>
              <a:rPr lang="en-GB" sz="1400" dirty="0" smtClean="0"/>
              <a:t>5’1’’ </a:t>
            </a:r>
            <a:endParaRPr lang="en-GB" sz="1400" dirty="0"/>
          </a:p>
          <a:p>
            <a:r>
              <a:rPr lang="en-GB" sz="1400" dirty="0" smtClean="0"/>
              <a:t>Qualifications: LLB</a:t>
            </a:r>
          </a:p>
          <a:p>
            <a:r>
              <a:rPr lang="en-GB" sz="1400" dirty="0" smtClean="0"/>
              <a:t>Currently working in NHS as a health advisor</a:t>
            </a:r>
            <a:endParaRPr lang="en-GB" sz="1400" dirty="0"/>
          </a:p>
          <a:p>
            <a:r>
              <a:rPr lang="en-GB" sz="1400" dirty="0"/>
              <a:t>Hobbies</a:t>
            </a:r>
            <a:r>
              <a:rPr lang="en-GB" sz="1400" dirty="0" smtClean="0"/>
              <a:t>:  Healthy eating, cinema, restaurants, watching documentaries</a:t>
            </a:r>
          </a:p>
          <a:p>
            <a:r>
              <a:rPr lang="en-GB" sz="1400" dirty="0" smtClean="0"/>
              <a:t>Looking for a Hindu boy, non-smoker/ drinker</a:t>
            </a:r>
            <a:endParaRPr lang="en-GB" sz="1400" dirty="0"/>
          </a:p>
        </p:txBody>
      </p:sp>
      <p:sp>
        <p:nvSpPr>
          <p:cNvPr id="3" name="Rectangle 2"/>
          <p:cNvSpPr/>
          <p:nvPr/>
        </p:nvSpPr>
        <p:spPr>
          <a:xfrm>
            <a:off x="392348" y="2274838"/>
            <a:ext cx="6096000" cy="1661993"/>
          </a:xfrm>
          <a:prstGeom prst="rect">
            <a:avLst/>
          </a:prstGeom>
        </p:spPr>
        <p:txBody>
          <a:bodyPr>
            <a:spAutoFit/>
          </a:bodyPr>
          <a:lstStyle/>
          <a:p>
            <a:pPr algn="ctr"/>
            <a:r>
              <a:rPr lang="en-GB" b="1" u="sng" dirty="0" smtClean="0"/>
              <a:t>05G19</a:t>
            </a:r>
            <a:endParaRPr lang="en-GB" b="1" u="sng" dirty="0"/>
          </a:p>
          <a:p>
            <a:r>
              <a:rPr lang="en-GB" sz="1400" dirty="0" smtClean="0"/>
              <a:t>Kannada Hindu, Divorced, Based in India</a:t>
            </a:r>
            <a:endParaRPr lang="en-GB" sz="1400" dirty="0"/>
          </a:p>
          <a:p>
            <a:r>
              <a:rPr lang="en-GB" sz="1400" dirty="0"/>
              <a:t>D.O.B.: </a:t>
            </a:r>
            <a:r>
              <a:rPr lang="en-GB" sz="1400" dirty="0" smtClean="0"/>
              <a:t>27/02/1981 </a:t>
            </a:r>
            <a:r>
              <a:rPr lang="en-GB" sz="1400" dirty="0"/>
              <a:t>Height: </a:t>
            </a:r>
            <a:r>
              <a:rPr lang="en-GB" sz="1400" dirty="0" smtClean="0"/>
              <a:t>5’4’’ </a:t>
            </a:r>
            <a:endParaRPr lang="en-GB" sz="1400" dirty="0"/>
          </a:p>
          <a:p>
            <a:r>
              <a:rPr lang="en-GB" sz="1400" dirty="0"/>
              <a:t>Qualifications: </a:t>
            </a:r>
            <a:r>
              <a:rPr lang="en-GB" sz="1400" dirty="0" smtClean="0"/>
              <a:t>M Com</a:t>
            </a:r>
            <a:endParaRPr lang="en-GB" sz="1400" dirty="0"/>
          </a:p>
          <a:p>
            <a:r>
              <a:rPr lang="en-GB" sz="1400" dirty="0"/>
              <a:t>Currently </a:t>
            </a:r>
            <a:r>
              <a:rPr lang="en-GB" sz="1400" dirty="0" smtClean="0"/>
              <a:t>working in a private company</a:t>
            </a:r>
          </a:p>
          <a:p>
            <a:r>
              <a:rPr lang="en-GB" sz="1400" dirty="0" smtClean="0"/>
              <a:t>Hobbies</a:t>
            </a:r>
            <a:r>
              <a:rPr lang="en-GB" sz="1400" dirty="0"/>
              <a:t>:  </a:t>
            </a:r>
            <a:r>
              <a:rPr lang="en-GB" sz="1400" dirty="0" smtClean="0"/>
              <a:t>Art &amp; Craft</a:t>
            </a:r>
            <a:endParaRPr lang="en-GB" sz="1400" dirty="0"/>
          </a:p>
          <a:p>
            <a:r>
              <a:rPr lang="en-GB" sz="1400" dirty="0" smtClean="0"/>
              <a:t>Looking for an understanding partner</a:t>
            </a:r>
            <a:endParaRPr lang="en-GB" sz="1400" dirty="0"/>
          </a:p>
        </p:txBody>
      </p:sp>
      <p:sp>
        <p:nvSpPr>
          <p:cNvPr id="4" name="Rectangle 3"/>
          <p:cNvSpPr/>
          <p:nvPr/>
        </p:nvSpPr>
        <p:spPr>
          <a:xfrm>
            <a:off x="625813" y="4200914"/>
            <a:ext cx="6096000" cy="1661993"/>
          </a:xfrm>
          <a:prstGeom prst="rect">
            <a:avLst/>
          </a:prstGeom>
        </p:spPr>
        <p:txBody>
          <a:bodyPr>
            <a:spAutoFit/>
          </a:bodyPr>
          <a:lstStyle/>
          <a:p>
            <a:pPr algn="ctr"/>
            <a:r>
              <a:rPr lang="en-GB" b="1" u="sng" dirty="0" smtClean="0"/>
              <a:t>06G19</a:t>
            </a:r>
            <a:endParaRPr lang="en-GB" b="1" u="sng" dirty="0"/>
          </a:p>
          <a:p>
            <a:r>
              <a:rPr lang="en-GB" sz="1400" dirty="0" smtClean="0"/>
              <a:t>Tamil Hindu, Malaysian Citizen</a:t>
            </a:r>
            <a:endParaRPr lang="en-GB" sz="1400" dirty="0"/>
          </a:p>
          <a:p>
            <a:r>
              <a:rPr lang="en-GB" sz="1400" dirty="0"/>
              <a:t>D.O.B.: </a:t>
            </a:r>
            <a:r>
              <a:rPr lang="en-GB" sz="1400" dirty="0" smtClean="0"/>
              <a:t>25/8/1990 </a:t>
            </a:r>
            <a:r>
              <a:rPr lang="en-GB" sz="1400" dirty="0"/>
              <a:t>Height: </a:t>
            </a:r>
            <a:r>
              <a:rPr lang="en-GB" sz="1400" dirty="0" smtClean="0"/>
              <a:t>5’5’’ </a:t>
            </a:r>
            <a:endParaRPr lang="en-GB" sz="1400" dirty="0"/>
          </a:p>
          <a:p>
            <a:r>
              <a:rPr lang="en-GB" sz="1400" dirty="0"/>
              <a:t>Qualifications: </a:t>
            </a:r>
            <a:r>
              <a:rPr lang="en-GB" sz="1400" dirty="0" smtClean="0"/>
              <a:t>B Sc. – Accounting and Finance</a:t>
            </a:r>
            <a:endParaRPr lang="en-GB" sz="1400" dirty="0"/>
          </a:p>
          <a:p>
            <a:r>
              <a:rPr lang="en-GB" sz="1400" dirty="0"/>
              <a:t>Currently </a:t>
            </a:r>
            <a:r>
              <a:rPr lang="en-GB" sz="1400" dirty="0" smtClean="0"/>
              <a:t>working as an Accounts Manager</a:t>
            </a:r>
            <a:endParaRPr lang="en-GB" sz="1400" dirty="0"/>
          </a:p>
          <a:p>
            <a:r>
              <a:rPr lang="en-GB" sz="1400" dirty="0"/>
              <a:t>Hobbies:  </a:t>
            </a:r>
            <a:r>
              <a:rPr lang="en-GB" sz="1400" dirty="0" smtClean="0"/>
              <a:t>Travelling &amp; Swimming</a:t>
            </a:r>
            <a:endParaRPr lang="en-GB" sz="1400" dirty="0"/>
          </a:p>
          <a:p>
            <a:r>
              <a:rPr lang="en-GB" sz="1400" dirty="0"/>
              <a:t>Looking for a </a:t>
            </a:r>
            <a:r>
              <a:rPr lang="en-GB" sz="1400" dirty="0" smtClean="0"/>
              <a:t>Tamil Groom</a:t>
            </a:r>
            <a:endParaRPr lang="en-GB" sz="1400" dirty="0"/>
          </a:p>
        </p:txBody>
      </p:sp>
      <p:sp>
        <p:nvSpPr>
          <p:cNvPr id="5" name="AutoShape 2" descr="Image result for hindu wedding ritual images"/>
          <p:cNvSpPr>
            <a:spLocks noChangeAspect="1" noChangeArrowheads="1"/>
          </p:cNvSpPr>
          <p:nvPr/>
        </p:nvSpPr>
        <p:spPr bwMode="auto">
          <a:xfrm>
            <a:off x="63500" y="-136525"/>
            <a:ext cx="2667000"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072" y="1536969"/>
            <a:ext cx="3155373" cy="239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539" y="426583"/>
            <a:ext cx="6096000" cy="6247864"/>
          </a:xfrm>
          <a:prstGeom prst="rect">
            <a:avLst/>
          </a:prstGeom>
        </p:spPr>
        <p:txBody>
          <a:bodyPr>
            <a:spAutoFit/>
          </a:bodyPr>
          <a:lstStyle/>
          <a:p>
            <a:pPr algn="ctr"/>
            <a:r>
              <a:rPr lang="en-GB" b="1" u="sng" dirty="0" smtClean="0"/>
              <a:t>07G19</a:t>
            </a:r>
            <a:endParaRPr lang="en-GB" b="1" u="sng" dirty="0"/>
          </a:p>
          <a:p>
            <a:r>
              <a:rPr lang="en-GB" sz="1400" dirty="0" smtClean="0"/>
              <a:t>Hindu Punjabi, British Citizen</a:t>
            </a:r>
            <a:endParaRPr lang="en-GB" sz="1400" dirty="0"/>
          </a:p>
          <a:p>
            <a:r>
              <a:rPr lang="en-GB" sz="1400" dirty="0"/>
              <a:t>D.O.B.: </a:t>
            </a:r>
            <a:r>
              <a:rPr lang="en-GB" sz="1400" dirty="0" smtClean="0"/>
              <a:t>10/05/1989  </a:t>
            </a:r>
            <a:endParaRPr lang="en-GB" sz="1400" dirty="0"/>
          </a:p>
          <a:p>
            <a:r>
              <a:rPr lang="en-GB" sz="1400" dirty="0" smtClean="0"/>
              <a:t>Qualifications: B </a:t>
            </a:r>
            <a:r>
              <a:rPr lang="en-GB" sz="1400" dirty="0" err="1" smtClean="0"/>
              <a:t>Sc</a:t>
            </a:r>
            <a:r>
              <a:rPr lang="en-GB" sz="1400" dirty="0" smtClean="0"/>
              <a:t>, MBBS (ST3 Anaesthesia)</a:t>
            </a:r>
            <a:endParaRPr lang="en-GB" sz="1400" dirty="0"/>
          </a:p>
          <a:p>
            <a:r>
              <a:rPr lang="en-GB" sz="1400" dirty="0"/>
              <a:t>Currently </a:t>
            </a:r>
            <a:r>
              <a:rPr lang="en-GB" sz="1400" dirty="0" smtClean="0"/>
              <a:t>working at ST3 – Doctor in NHS</a:t>
            </a:r>
          </a:p>
          <a:p>
            <a:r>
              <a:rPr lang="en-GB" sz="1400" dirty="0" smtClean="0"/>
              <a:t>Hobbies</a:t>
            </a:r>
            <a:r>
              <a:rPr lang="en-GB" sz="1400" dirty="0"/>
              <a:t>:  </a:t>
            </a:r>
            <a:r>
              <a:rPr lang="en-GB" sz="1400" dirty="0" smtClean="0"/>
              <a:t>Sports (Tennis, Yoga, Running), Guitar, Reading</a:t>
            </a:r>
            <a:endParaRPr lang="en-GB" sz="1400" dirty="0"/>
          </a:p>
          <a:p>
            <a:r>
              <a:rPr lang="en-GB" sz="1400" dirty="0" smtClean="0"/>
              <a:t>Looking for an open minded, adventurous, Hindi Speaking(Preferably), professional</a:t>
            </a:r>
          </a:p>
          <a:p>
            <a:endParaRPr lang="en-GB" sz="1400" dirty="0"/>
          </a:p>
          <a:p>
            <a:pPr algn="ctr"/>
            <a:r>
              <a:rPr lang="en-GB" sz="1600" b="1" u="sng" dirty="0" smtClean="0"/>
              <a:t>08G19</a:t>
            </a:r>
            <a:endParaRPr lang="en-GB" sz="1600" b="1" u="sng" dirty="0"/>
          </a:p>
          <a:p>
            <a:r>
              <a:rPr lang="en-GB" sz="1400" dirty="0"/>
              <a:t>Hindu </a:t>
            </a:r>
            <a:r>
              <a:rPr lang="en-GB" sz="1400" dirty="0" smtClean="0"/>
              <a:t>Telugu Brahmin, Indian Citizen permanently based in UK</a:t>
            </a:r>
            <a:endParaRPr lang="en-GB" sz="1400" dirty="0"/>
          </a:p>
          <a:p>
            <a:r>
              <a:rPr lang="en-GB" sz="1400" dirty="0"/>
              <a:t>D.O.B.: </a:t>
            </a:r>
            <a:r>
              <a:rPr lang="en-GB" sz="1400" dirty="0" smtClean="0"/>
              <a:t>04/08/1988  Height:5feet 7’’</a:t>
            </a:r>
            <a:endParaRPr lang="en-GB" sz="1400" dirty="0"/>
          </a:p>
          <a:p>
            <a:r>
              <a:rPr lang="en-GB" sz="1400" dirty="0"/>
              <a:t>Qualifications: </a:t>
            </a:r>
            <a:r>
              <a:rPr lang="en-GB" sz="1400" dirty="0" smtClean="0"/>
              <a:t>MBCHB (UK) Specialised in FRCR </a:t>
            </a:r>
            <a:endParaRPr lang="en-GB" sz="1400" dirty="0"/>
          </a:p>
          <a:p>
            <a:r>
              <a:rPr lang="en-GB" sz="1400" dirty="0"/>
              <a:t>Currently </a:t>
            </a:r>
            <a:r>
              <a:rPr lang="en-GB" sz="1400" dirty="0" smtClean="0"/>
              <a:t>working as Speciality Training Program</a:t>
            </a:r>
            <a:endParaRPr lang="en-GB" sz="1400" dirty="0"/>
          </a:p>
          <a:p>
            <a:r>
              <a:rPr lang="en-GB" sz="1400" dirty="0"/>
              <a:t>Hobbies:  </a:t>
            </a:r>
            <a:r>
              <a:rPr lang="en-GB" sz="1400" dirty="0" smtClean="0"/>
              <a:t>Half Marathon, baking cakes</a:t>
            </a:r>
            <a:endParaRPr lang="en-GB" sz="1400" dirty="0"/>
          </a:p>
          <a:p>
            <a:r>
              <a:rPr lang="en-GB" sz="1400" dirty="0"/>
              <a:t>Looking for </a:t>
            </a:r>
            <a:r>
              <a:rPr lang="en-GB" sz="1400" dirty="0" smtClean="0"/>
              <a:t>a doctor doing specialisation (in core training program or have completed)</a:t>
            </a:r>
            <a:endParaRPr lang="en-GB" sz="1400" dirty="0"/>
          </a:p>
          <a:p>
            <a:endParaRPr lang="en-GB" sz="1400" dirty="0" smtClean="0"/>
          </a:p>
          <a:p>
            <a:endParaRPr lang="en-GB" sz="1400" dirty="0" smtClean="0"/>
          </a:p>
          <a:p>
            <a:pPr algn="ctr"/>
            <a:r>
              <a:rPr lang="en-GB" sz="1600" b="1" u="sng" dirty="0" smtClean="0"/>
              <a:t>09G19</a:t>
            </a:r>
            <a:endParaRPr lang="en-GB" sz="1600" b="1" u="sng" dirty="0"/>
          </a:p>
          <a:p>
            <a:r>
              <a:rPr lang="en-GB" sz="1400" dirty="0"/>
              <a:t>Hindu </a:t>
            </a:r>
            <a:r>
              <a:rPr lang="en-GB" sz="1400" dirty="0" smtClean="0"/>
              <a:t>Tamil, Permanent UK Citizen with Indian Citizenship</a:t>
            </a:r>
            <a:endParaRPr lang="en-GB" sz="1400" dirty="0"/>
          </a:p>
          <a:p>
            <a:r>
              <a:rPr lang="en-GB" sz="1400" dirty="0"/>
              <a:t>D.O.B.: </a:t>
            </a:r>
            <a:r>
              <a:rPr lang="en-GB" sz="1400" dirty="0" smtClean="0"/>
              <a:t>12/10/1991  </a:t>
            </a:r>
            <a:r>
              <a:rPr lang="en-GB" sz="1400" dirty="0"/>
              <a:t>Height:5feet </a:t>
            </a:r>
            <a:r>
              <a:rPr lang="en-GB" sz="1400" dirty="0" smtClean="0"/>
              <a:t>5’’</a:t>
            </a:r>
            <a:endParaRPr lang="en-GB" sz="1400" dirty="0"/>
          </a:p>
          <a:p>
            <a:r>
              <a:rPr lang="en-GB" sz="1400" dirty="0"/>
              <a:t>Qualifications: </a:t>
            </a:r>
            <a:r>
              <a:rPr lang="en-GB" sz="1400" dirty="0" smtClean="0"/>
              <a:t>BDS (India)</a:t>
            </a:r>
            <a:endParaRPr lang="en-GB" sz="1400" dirty="0"/>
          </a:p>
          <a:p>
            <a:r>
              <a:rPr lang="en-GB" sz="1400" dirty="0"/>
              <a:t>Currently working as </a:t>
            </a:r>
            <a:r>
              <a:rPr lang="en-GB" sz="1400" dirty="0" smtClean="0"/>
              <a:t>Trainee dental Nurse, M Sc. Public health student (Dentistry)</a:t>
            </a:r>
            <a:endParaRPr lang="en-GB" sz="1400" dirty="0"/>
          </a:p>
          <a:p>
            <a:r>
              <a:rPr lang="en-GB" sz="1400" dirty="0"/>
              <a:t>Hobbies:  </a:t>
            </a:r>
            <a:r>
              <a:rPr lang="en-GB" sz="1400" dirty="0" smtClean="0"/>
              <a:t>Tamil movies, listening to music, home decorations, foodie</a:t>
            </a:r>
            <a:endParaRPr lang="en-GB" sz="1400" dirty="0"/>
          </a:p>
          <a:p>
            <a:r>
              <a:rPr lang="en-GB" sz="1400" dirty="0"/>
              <a:t>Looking for </a:t>
            </a:r>
            <a:r>
              <a:rPr lang="en-GB" sz="1400" dirty="0" smtClean="0"/>
              <a:t>an educated, easy going, </a:t>
            </a:r>
            <a:r>
              <a:rPr lang="en-GB" sz="1400" dirty="0" err="1" smtClean="0"/>
              <a:t>jovila</a:t>
            </a:r>
            <a:r>
              <a:rPr lang="en-GB" sz="1400" dirty="0" smtClean="0"/>
              <a:t>, down to earth person settled in the UK, who is interested in a life partnership with me rather than my family circumstances.</a:t>
            </a:r>
            <a:endParaRPr lang="en-GB" sz="1400"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36" y="1643975"/>
            <a:ext cx="4067893" cy="269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166" y="102700"/>
            <a:ext cx="6096000" cy="6432530"/>
          </a:xfrm>
          <a:prstGeom prst="rect">
            <a:avLst/>
          </a:prstGeom>
        </p:spPr>
        <p:txBody>
          <a:bodyPr>
            <a:spAutoFit/>
          </a:bodyPr>
          <a:lstStyle/>
          <a:p>
            <a:pPr algn="ctr"/>
            <a:r>
              <a:rPr lang="en-GB" sz="1600" b="1" u="sng" dirty="0" smtClean="0"/>
              <a:t>10G19</a:t>
            </a:r>
            <a:endParaRPr lang="en-GB" sz="1600" b="1" u="sng" dirty="0"/>
          </a:p>
          <a:p>
            <a:r>
              <a:rPr lang="en-GB" sz="1400" dirty="0"/>
              <a:t>Hindu Tamil, </a:t>
            </a:r>
            <a:r>
              <a:rPr lang="en-GB" sz="1400" dirty="0" smtClean="0"/>
              <a:t>British Citizen</a:t>
            </a:r>
            <a:endParaRPr lang="en-GB" sz="1400" dirty="0"/>
          </a:p>
          <a:p>
            <a:r>
              <a:rPr lang="en-GB" sz="1400" dirty="0"/>
              <a:t>D.O.B.: </a:t>
            </a:r>
            <a:r>
              <a:rPr lang="en-GB" sz="1400" dirty="0" smtClean="0"/>
              <a:t>13/03/1995  Height:4feet 8’’</a:t>
            </a:r>
            <a:endParaRPr lang="en-GB" sz="1400" dirty="0"/>
          </a:p>
          <a:p>
            <a:r>
              <a:rPr lang="en-GB" sz="1400" dirty="0"/>
              <a:t>Qualifications: </a:t>
            </a:r>
            <a:r>
              <a:rPr lang="en-GB" sz="1400" dirty="0" smtClean="0"/>
              <a:t>BA – Accounts &amp; Finance </a:t>
            </a:r>
            <a:endParaRPr lang="en-GB" sz="1400" dirty="0"/>
          </a:p>
          <a:p>
            <a:r>
              <a:rPr lang="en-GB" sz="1400" dirty="0"/>
              <a:t>Currently working as </a:t>
            </a:r>
            <a:r>
              <a:rPr lang="en-GB" sz="1400" dirty="0" smtClean="0"/>
              <a:t>an Accountant Assistant</a:t>
            </a:r>
            <a:endParaRPr lang="en-GB" sz="1400" dirty="0"/>
          </a:p>
          <a:p>
            <a:r>
              <a:rPr lang="en-GB" sz="1400" dirty="0"/>
              <a:t>Hobbies:  </a:t>
            </a:r>
            <a:r>
              <a:rPr lang="en-GB" sz="1400" dirty="0" smtClean="0"/>
              <a:t>Dancing (Bharatanatyam), Learning Guitar</a:t>
            </a:r>
            <a:endParaRPr lang="en-GB" sz="1400" dirty="0"/>
          </a:p>
          <a:p>
            <a:r>
              <a:rPr lang="en-GB" sz="1400" dirty="0"/>
              <a:t>Looking for </a:t>
            </a:r>
            <a:r>
              <a:rPr lang="en-GB" sz="1400" dirty="0" smtClean="0"/>
              <a:t>an Indian Hindu Boy, educated and working</a:t>
            </a:r>
          </a:p>
          <a:p>
            <a:endParaRPr lang="en-GB" sz="1400" dirty="0"/>
          </a:p>
          <a:p>
            <a:endParaRPr lang="en-GB" sz="1400" dirty="0" smtClean="0"/>
          </a:p>
          <a:p>
            <a:pPr algn="ctr"/>
            <a:r>
              <a:rPr lang="en-GB" sz="1600" b="1" u="sng" dirty="0" smtClean="0"/>
              <a:t>11G19</a:t>
            </a:r>
            <a:endParaRPr lang="en-GB" sz="1600" b="1" u="sng" dirty="0"/>
          </a:p>
          <a:p>
            <a:r>
              <a:rPr lang="en-GB" sz="1400" dirty="0" smtClean="0"/>
              <a:t>Telugu, British Citizen</a:t>
            </a:r>
            <a:endParaRPr lang="en-GB" sz="1400" dirty="0"/>
          </a:p>
          <a:p>
            <a:r>
              <a:rPr lang="en-GB" sz="1400" dirty="0"/>
              <a:t>D.O.B.: </a:t>
            </a:r>
            <a:r>
              <a:rPr lang="en-GB" sz="1400" dirty="0" smtClean="0"/>
              <a:t>07/10/1981  Height:5feet </a:t>
            </a:r>
            <a:r>
              <a:rPr lang="en-GB" sz="1400" dirty="0"/>
              <a:t>8’’</a:t>
            </a:r>
          </a:p>
          <a:p>
            <a:r>
              <a:rPr lang="en-GB" sz="1400" dirty="0"/>
              <a:t>Qualifications: </a:t>
            </a:r>
            <a:r>
              <a:rPr lang="en-GB" sz="1400" dirty="0" smtClean="0"/>
              <a:t>MBBS, MRCP (Chest Physician)</a:t>
            </a:r>
            <a:endParaRPr lang="en-GB" sz="1400" dirty="0"/>
          </a:p>
          <a:p>
            <a:r>
              <a:rPr lang="en-GB" sz="1400" dirty="0"/>
              <a:t>Currently working as </a:t>
            </a:r>
            <a:r>
              <a:rPr lang="en-GB" sz="1400" dirty="0" smtClean="0"/>
              <a:t>a Hospital Consultant</a:t>
            </a:r>
            <a:endParaRPr lang="en-GB" sz="1400" dirty="0"/>
          </a:p>
          <a:p>
            <a:r>
              <a:rPr lang="en-GB" sz="1400" dirty="0"/>
              <a:t>Hobbies:  </a:t>
            </a:r>
            <a:r>
              <a:rPr lang="en-GB" sz="1400" dirty="0" smtClean="0"/>
              <a:t>Reading, photography, sight seeing, music, cooking</a:t>
            </a:r>
            <a:endParaRPr lang="en-GB" sz="1400" dirty="0"/>
          </a:p>
          <a:p>
            <a:r>
              <a:rPr lang="en-GB" sz="1400" dirty="0"/>
              <a:t>Looking for </a:t>
            </a:r>
            <a:r>
              <a:rPr lang="en-GB" sz="1400" dirty="0" smtClean="0"/>
              <a:t>a professional gentleman, height 5feet 8’’ or more</a:t>
            </a:r>
            <a:r>
              <a:rPr lang="en-GB" sz="1400" dirty="0"/>
              <a:t>,</a:t>
            </a:r>
            <a:r>
              <a:rPr lang="en-GB" sz="1400" dirty="0" smtClean="0"/>
              <a:t> working and settled in UK</a:t>
            </a:r>
            <a:endParaRPr lang="en-GB" sz="1400" dirty="0"/>
          </a:p>
          <a:p>
            <a:endParaRPr lang="en-GB" sz="1400" dirty="0" smtClean="0"/>
          </a:p>
          <a:p>
            <a:endParaRPr lang="en-GB" sz="1400" dirty="0"/>
          </a:p>
          <a:p>
            <a:endParaRPr lang="en-GB" sz="1400" dirty="0"/>
          </a:p>
          <a:p>
            <a:pPr algn="ctr"/>
            <a:r>
              <a:rPr lang="en-GB" sz="1600" b="1" u="sng" dirty="0" smtClean="0"/>
              <a:t>12G19</a:t>
            </a:r>
            <a:endParaRPr lang="en-GB" sz="1600" b="1" u="sng" dirty="0"/>
          </a:p>
          <a:p>
            <a:r>
              <a:rPr lang="en-GB" sz="1400" dirty="0" smtClean="0"/>
              <a:t>Hindu Punjabi, British Citizen</a:t>
            </a:r>
            <a:endParaRPr lang="en-GB" sz="1400" dirty="0"/>
          </a:p>
          <a:p>
            <a:r>
              <a:rPr lang="en-GB" sz="1400" dirty="0"/>
              <a:t>D.O.B.: </a:t>
            </a:r>
            <a:r>
              <a:rPr lang="en-GB" sz="1400" dirty="0" smtClean="0"/>
              <a:t>12/06/1993  </a:t>
            </a:r>
            <a:r>
              <a:rPr lang="en-GB" sz="1400" dirty="0"/>
              <a:t>Height:5feet </a:t>
            </a:r>
            <a:r>
              <a:rPr lang="en-GB" sz="1400" dirty="0" smtClean="0"/>
              <a:t>2’’</a:t>
            </a:r>
            <a:endParaRPr lang="en-GB" sz="1400" dirty="0"/>
          </a:p>
          <a:p>
            <a:r>
              <a:rPr lang="en-GB" sz="1400" dirty="0"/>
              <a:t>Qualifications: </a:t>
            </a:r>
            <a:r>
              <a:rPr lang="en-GB" sz="1400" dirty="0" smtClean="0"/>
              <a:t>M Sc. In Nutrition &amp; Diabetics</a:t>
            </a:r>
            <a:endParaRPr lang="en-GB" sz="1400" dirty="0"/>
          </a:p>
          <a:p>
            <a:r>
              <a:rPr lang="en-GB" sz="1400" dirty="0"/>
              <a:t>Currently working as a </a:t>
            </a:r>
            <a:r>
              <a:rPr lang="en-GB" sz="1400" dirty="0" smtClean="0"/>
              <a:t>Nutritionist</a:t>
            </a:r>
            <a:endParaRPr lang="en-GB" sz="1400" dirty="0"/>
          </a:p>
          <a:p>
            <a:r>
              <a:rPr lang="en-GB" sz="1400" dirty="0"/>
              <a:t>Hobbies:  </a:t>
            </a:r>
            <a:r>
              <a:rPr lang="en-GB" sz="1400" dirty="0" smtClean="0"/>
              <a:t>Travelling, reading, cooking and being active</a:t>
            </a:r>
            <a:endParaRPr lang="en-GB" sz="1400" dirty="0"/>
          </a:p>
          <a:p>
            <a:r>
              <a:rPr lang="en-GB" sz="1400" dirty="0"/>
              <a:t>Looking for a </a:t>
            </a:r>
            <a:r>
              <a:rPr lang="en-GB" sz="1400" dirty="0" smtClean="0"/>
              <a:t>well educated, unmarried, Hindu Khatri/ Brahmin (preferably Punjabi)</a:t>
            </a:r>
            <a:endParaRPr lang="en-GB" sz="1400" dirty="0"/>
          </a:p>
          <a:p>
            <a:endParaRPr lang="en-GB" sz="1400" dirty="0"/>
          </a:p>
        </p:txBody>
      </p:sp>
      <p:pic>
        <p:nvPicPr>
          <p:cNvPr id="1026" name="Picture 2" descr="Image result for hindu matrimoni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785" y="1371263"/>
            <a:ext cx="28575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3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3013" y="490470"/>
            <a:ext cx="6096000" cy="6093976"/>
          </a:xfrm>
          <a:prstGeom prst="rect">
            <a:avLst/>
          </a:prstGeom>
        </p:spPr>
        <p:txBody>
          <a:bodyPr>
            <a:spAutoFit/>
          </a:bodyPr>
          <a:lstStyle/>
          <a:p>
            <a:pPr algn="ctr"/>
            <a:r>
              <a:rPr lang="en-GB" sz="1600" b="1" u="sng" dirty="0" smtClean="0"/>
              <a:t>13G19</a:t>
            </a:r>
            <a:endParaRPr lang="en-GB" sz="1600" b="1" u="sng" dirty="0"/>
          </a:p>
          <a:p>
            <a:r>
              <a:rPr lang="en-GB" sz="1400" dirty="0"/>
              <a:t>Hindu Punjabi, British Citizen</a:t>
            </a:r>
          </a:p>
          <a:p>
            <a:r>
              <a:rPr lang="en-GB" sz="1400" dirty="0"/>
              <a:t>D.O.B.: </a:t>
            </a:r>
            <a:r>
              <a:rPr lang="en-GB" sz="1400" dirty="0" smtClean="0"/>
              <a:t>23/08/1989, Feet: 5feet 2’’</a:t>
            </a:r>
            <a:endParaRPr lang="en-GB" sz="1400" dirty="0"/>
          </a:p>
          <a:p>
            <a:r>
              <a:rPr lang="en-GB" sz="1400" dirty="0"/>
              <a:t>Qualifications</a:t>
            </a:r>
            <a:r>
              <a:rPr lang="en-GB" sz="1400" dirty="0" smtClean="0"/>
              <a:t>: B Sc. Children’s learning &amp; development</a:t>
            </a:r>
            <a:endParaRPr lang="en-GB" sz="1400" dirty="0"/>
          </a:p>
          <a:p>
            <a:r>
              <a:rPr lang="en-GB" sz="1400" dirty="0"/>
              <a:t>Currently working as a Nutritionist</a:t>
            </a:r>
          </a:p>
          <a:p>
            <a:r>
              <a:rPr lang="en-GB" sz="1400" dirty="0"/>
              <a:t>Hobbies:  Travelling, reading, cooking and being active</a:t>
            </a:r>
          </a:p>
          <a:p>
            <a:r>
              <a:rPr lang="en-GB" sz="1400" dirty="0"/>
              <a:t>Looking for a well educated, unmarried, Hindu Khatri/ Brahmin (preferably Punjabi</a:t>
            </a:r>
            <a:r>
              <a:rPr lang="en-GB" sz="1400" dirty="0" smtClean="0"/>
              <a:t>)</a:t>
            </a:r>
          </a:p>
          <a:p>
            <a:endParaRPr lang="en-GB" sz="1400" dirty="0"/>
          </a:p>
          <a:p>
            <a:pPr algn="ctr"/>
            <a:r>
              <a:rPr lang="en-GB" sz="1600" b="1" u="sng" dirty="0" smtClean="0"/>
              <a:t>14G19</a:t>
            </a:r>
            <a:endParaRPr lang="en-GB" sz="1600" b="1" u="sng" dirty="0"/>
          </a:p>
          <a:p>
            <a:r>
              <a:rPr lang="en-GB" sz="1400" dirty="0" smtClean="0"/>
              <a:t>Tulu, British &amp; Indian (Dual) Citizenship</a:t>
            </a:r>
            <a:endParaRPr lang="en-GB" sz="1400" dirty="0"/>
          </a:p>
          <a:p>
            <a:r>
              <a:rPr lang="en-GB" sz="1400" dirty="0"/>
              <a:t>D.O.B.: </a:t>
            </a:r>
            <a:r>
              <a:rPr lang="en-GB" sz="1400" dirty="0" smtClean="0"/>
              <a:t>08/04/1994</a:t>
            </a:r>
          </a:p>
          <a:p>
            <a:r>
              <a:rPr lang="en-GB" sz="1400" dirty="0" smtClean="0"/>
              <a:t>Qualifications</a:t>
            </a:r>
            <a:r>
              <a:rPr lang="en-GB" sz="1400" dirty="0"/>
              <a:t>: B Sc. </a:t>
            </a:r>
            <a:r>
              <a:rPr lang="en-GB" sz="1400" dirty="0" smtClean="0"/>
              <a:t>Honours</a:t>
            </a:r>
            <a:endParaRPr lang="en-GB" sz="1400" dirty="0"/>
          </a:p>
          <a:p>
            <a:r>
              <a:rPr lang="en-GB" sz="1400" dirty="0"/>
              <a:t>Currently working as a </a:t>
            </a:r>
            <a:r>
              <a:rPr lang="en-GB" sz="1400" dirty="0" smtClean="0"/>
              <a:t>Nurse</a:t>
            </a:r>
            <a:endParaRPr lang="en-GB" sz="1400" dirty="0"/>
          </a:p>
          <a:p>
            <a:r>
              <a:rPr lang="en-GB" sz="1400" dirty="0"/>
              <a:t>Hobbies:  </a:t>
            </a:r>
            <a:r>
              <a:rPr lang="en-GB" sz="1400" dirty="0" smtClean="0"/>
              <a:t>Gym, going away on holidays with family</a:t>
            </a:r>
            <a:endParaRPr lang="en-GB" sz="1400" dirty="0"/>
          </a:p>
          <a:p>
            <a:r>
              <a:rPr lang="en-GB" sz="1400" dirty="0"/>
              <a:t>Looking for </a:t>
            </a:r>
            <a:r>
              <a:rPr lang="en-GB" sz="1400" dirty="0" smtClean="0"/>
              <a:t>a family oriented, well cultured person with good job and qualifications</a:t>
            </a:r>
          </a:p>
          <a:p>
            <a:endParaRPr lang="en-GB" sz="1400" dirty="0"/>
          </a:p>
          <a:p>
            <a:pPr algn="ctr"/>
            <a:r>
              <a:rPr lang="en-GB" sz="1600" b="1" u="sng" dirty="0" smtClean="0"/>
              <a:t>15G19</a:t>
            </a:r>
            <a:endParaRPr lang="en-GB" sz="1600" b="1" u="sng" dirty="0"/>
          </a:p>
          <a:p>
            <a:r>
              <a:rPr lang="en-GB" sz="1400" dirty="0" smtClean="0"/>
              <a:t>Tamil Hindu, British </a:t>
            </a:r>
            <a:r>
              <a:rPr lang="en-GB" sz="1400" dirty="0"/>
              <a:t>Citizen</a:t>
            </a:r>
          </a:p>
          <a:p>
            <a:r>
              <a:rPr lang="en-GB" sz="1400" dirty="0"/>
              <a:t>D.O.B.: </a:t>
            </a:r>
            <a:r>
              <a:rPr lang="en-GB" sz="1400" dirty="0" smtClean="0"/>
              <a:t>24/11/1993</a:t>
            </a:r>
          </a:p>
          <a:p>
            <a:r>
              <a:rPr lang="en-GB" sz="1400" dirty="0" smtClean="0"/>
              <a:t>Qualifications</a:t>
            </a:r>
            <a:r>
              <a:rPr lang="en-GB" sz="1400" dirty="0"/>
              <a:t>: </a:t>
            </a:r>
            <a:r>
              <a:rPr lang="en-GB" sz="1400" dirty="0" smtClean="0"/>
              <a:t>MBBS</a:t>
            </a:r>
            <a:endParaRPr lang="en-GB" sz="1400" dirty="0"/>
          </a:p>
          <a:p>
            <a:r>
              <a:rPr lang="en-GB" sz="1400" dirty="0"/>
              <a:t>Currently working as a </a:t>
            </a:r>
            <a:r>
              <a:rPr lang="en-GB" sz="1400" dirty="0" smtClean="0"/>
              <a:t>Doctor</a:t>
            </a:r>
            <a:endParaRPr lang="en-GB" sz="1400" dirty="0"/>
          </a:p>
          <a:p>
            <a:r>
              <a:rPr lang="en-GB" sz="1400" dirty="0" smtClean="0"/>
              <a:t>Looking </a:t>
            </a:r>
            <a:r>
              <a:rPr lang="en-GB" sz="1400" dirty="0"/>
              <a:t>for a </a:t>
            </a:r>
            <a:r>
              <a:rPr lang="en-GB" sz="1400" dirty="0" smtClean="0"/>
              <a:t>professional groom preferably a doctor</a:t>
            </a:r>
            <a:endParaRPr lang="en-GB" sz="1400" dirty="0"/>
          </a:p>
          <a:p>
            <a:endParaRPr lang="en-GB" dirty="0"/>
          </a:p>
          <a:p>
            <a:endParaRPr lang="en-GB" dirty="0"/>
          </a:p>
        </p:txBody>
      </p:sp>
      <p:pic>
        <p:nvPicPr>
          <p:cNvPr id="1028" name="Picture 4" descr="https://www.culturalindia.net/iliimages/Hindu-Wedding-ili-138-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33" y="1943397"/>
            <a:ext cx="4694489" cy="273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6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073" y="201810"/>
            <a:ext cx="6096000" cy="5078313"/>
          </a:xfrm>
          <a:prstGeom prst="rect">
            <a:avLst/>
          </a:prstGeom>
        </p:spPr>
        <p:txBody>
          <a:bodyPr>
            <a:spAutoFit/>
          </a:bodyPr>
          <a:lstStyle/>
          <a:p>
            <a:pPr algn="ctr"/>
            <a:r>
              <a:rPr lang="en-GB" sz="1600" b="1" u="sng" dirty="0" smtClean="0"/>
              <a:t>16G19</a:t>
            </a:r>
            <a:endParaRPr lang="en-GB" sz="1600" b="1" u="sng" dirty="0"/>
          </a:p>
          <a:p>
            <a:r>
              <a:rPr lang="en-GB" sz="1400" dirty="0" smtClean="0"/>
              <a:t>Hindu- </a:t>
            </a:r>
            <a:r>
              <a:rPr lang="en-GB" sz="1400" dirty="0" err="1" smtClean="0"/>
              <a:t>Balija</a:t>
            </a:r>
            <a:r>
              <a:rPr lang="en-GB" sz="1400" dirty="0" smtClean="0"/>
              <a:t> Naidu, Indian Citizen </a:t>
            </a:r>
            <a:endParaRPr lang="en-GB" sz="1400" dirty="0"/>
          </a:p>
          <a:p>
            <a:r>
              <a:rPr lang="en-GB" sz="1400" dirty="0"/>
              <a:t>D.O.B.: </a:t>
            </a:r>
            <a:r>
              <a:rPr lang="en-GB" sz="1400" dirty="0" smtClean="0"/>
              <a:t>06/12/1981, Height: 5feet 2’’</a:t>
            </a:r>
            <a:endParaRPr lang="en-GB" sz="1400" dirty="0"/>
          </a:p>
          <a:p>
            <a:r>
              <a:rPr lang="en-GB" sz="1400" dirty="0"/>
              <a:t>Qualifications: </a:t>
            </a:r>
            <a:r>
              <a:rPr lang="en-GB" sz="1400" dirty="0" smtClean="0"/>
              <a:t>MBBS – General Surgery</a:t>
            </a:r>
            <a:endParaRPr lang="en-GB" sz="1400" dirty="0"/>
          </a:p>
          <a:p>
            <a:r>
              <a:rPr lang="en-GB" sz="1400" dirty="0"/>
              <a:t>Currently working as a </a:t>
            </a:r>
            <a:r>
              <a:rPr lang="en-GB" sz="1400" dirty="0" smtClean="0"/>
              <a:t>hospital doctor</a:t>
            </a:r>
            <a:endParaRPr lang="en-GB" sz="1400" dirty="0"/>
          </a:p>
          <a:p>
            <a:r>
              <a:rPr lang="en-GB" sz="1400" dirty="0" smtClean="0"/>
              <a:t>Hobbies: Sports and games</a:t>
            </a:r>
          </a:p>
          <a:p>
            <a:endParaRPr lang="en-GB" sz="1400" dirty="0"/>
          </a:p>
          <a:p>
            <a:endParaRPr lang="en-GB" sz="1400" dirty="0" smtClean="0"/>
          </a:p>
          <a:p>
            <a:pPr algn="ctr"/>
            <a:r>
              <a:rPr lang="en-GB" sz="1600" b="1" u="sng" dirty="0" smtClean="0"/>
              <a:t>17G19</a:t>
            </a:r>
            <a:endParaRPr lang="en-GB" sz="1600" b="1" u="sng" dirty="0"/>
          </a:p>
          <a:p>
            <a:r>
              <a:rPr lang="en-GB" sz="1400" dirty="0" smtClean="0"/>
              <a:t>Hindu Punjabi, Brahmin </a:t>
            </a:r>
            <a:endParaRPr lang="en-GB" sz="1400" dirty="0"/>
          </a:p>
          <a:p>
            <a:r>
              <a:rPr lang="en-GB" sz="1400" dirty="0"/>
              <a:t>D.O.B.: </a:t>
            </a:r>
            <a:r>
              <a:rPr lang="en-GB" sz="1400" dirty="0" smtClean="0"/>
              <a:t>11/12/1991 Height: 5feet 6’’</a:t>
            </a:r>
            <a:endParaRPr lang="en-GB" sz="1400" dirty="0"/>
          </a:p>
          <a:p>
            <a:r>
              <a:rPr lang="en-GB" sz="1400" dirty="0"/>
              <a:t>Qualifications: </a:t>
            </a:r>
            <a:r>
              <a:rPr lang="en-GB" sz="1400" dirty="0" smtClean="0"/>
              <a:t>MSc. Economics, B Sc. In Honours</a:t>
            </a:r>
            <a:endParaRPr lang="en-GB" sz="1400" dirty="0"/>
          </a:p>
          <a:p>
            <a:r>
              <a:rPr lang="en-GB" sz="1400" dirty="0"/>
              <a:t>Currently working as </a:t>
            </a:r>
            <a:r>
              <a:rPr lang="en-GB" sz="1400" dirty="0" smtClean="0"/>
              <a:t>an Economist</a:t>
            </a:r>
            <a:endParaRPr lang="en-GB" sz="1400" dirty="0"/>
          </a:p>
          <a:p>
            <a:r>
              <a:rPr lang="en-GB" sz="1400" dirty="0"/>
              <a:t>Hobbies: </a:t>
            </a:r>
            <a:r>
              <a:rPr lang="en-GB" sz="1400" dirty="0" smtClean="0"/>
              <a:t>Shopping, cinemas, travelling, listening to music and dancing, eating out</a:t>
            </a:r>
          </a:p>
          <a:p>
            <a:r>
              <a:rPr lang="en-GB" sz="1400" dirty="0" smtClean="0"/>
              <a:t>Looking for someone who is settled in the UK and belongs to a Hindu Brahmin/ Khatri (preferably Punjabi or Hindi speaking) family. Looking ideally for an educated professional (aged 27-31) and with good height (</a:t>
            </a:r>
            <a:r>
              <a:rPr lang="en-GB" sz="1400" dirty="0" err="1" smtClean="0"/>
              <a:t>perferably</a:t>
            </a:r>
            <a:r>
              <a:rPr lang="en-GB" sz="1400" dirty="0" smtClean="0"/>
              <a:t> 5feet 9’’ or more). Would like somebody with good personality who is kind, family oriented, broadminded and down to earth.</a:t>
            </a:r>
            <a:endParaRPr lang="en-GB" sz="1400" dirty="0"/>
          </a:p>
          <a:p>
            <a:endParaRPr lang="en-GB" dirty="0" smtClean="0"/>
          </a:p>
          <a:p>
            <a:endParaRPr lang="en-GB" dirty="0"/>
          </a:p>
          <a:p>
            <a:endParaRPr lang="en-GB" dirty="0"/>
          </a:p>
        </p:txBody>
      </p:sp>
      <p:pic>
        <p:nvPicPr>
          <p:cNvPr id="1026" name="Picture 2" descr="Image result for indian wedding ritual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947" y="1371261"/>
            <a:ext cx="3377283" cy="2373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05588" y="4249071"/>
            <a:ext cx="6096000" cy="1631216"/>
          </a:xfrm>
          <a:prstGeom prst="rect">
            <a:avLst/>
          </a:prstGeom>
        </p:spPr>
        <p:txBody>
          <a:bodyPr>
            <a:spAutoFit/>
          </a:bodyPr>
          <a:lstStyle/>
          <a:p>
            <a:pPr algn="ctr"/>
            <a:r>
              <a:rPr lang="en-GB" sz="1600" b="1" u="sng" dirty="0" smtClean="0"/>
              <a:t>18G19</a:t>
            </a:r>
            <a:endParaRPr lang="en-GB" sz="1600" b="1" u="sng" dirty="0"/>
          </a:p>
          <a:p>
            <a:r>
              <a:rPr lang="en-GB" sz="1400" dirty="0"/>
              <a:t>Hindu </a:t>
            </a:r>
            <a:r>
              <a:rPr lang="en-GB" sz="1400" dirty="0" smtClean="0"/>
              <a:t>Punjabi, Divorced, Indian Citizen on family visitor visas</a:t>
            </a:r>
            <a:endParaRPr lang="en-GB" sz="1400" dirty="0"/>
          </a:p>
          <a:p>
            <a:r>
              <a:rPr lang="en-GB" sz="1400" dirty="0"/>
              <a:t>D.O.B.: </a:t>
            </a:r>
            <a:r>
              <a:rPr lang="en-GB" sz="1400" dirty="0" smtClean="0"/>
              <a:t>5/8/1979 </a:t>
            </a:r>
            <a:r>
              <a:rPr lang="en-GB" sz="1400" dirty="0"/>
              <a:t>Height: 5feet </a:t>
            </a:r>
            <a:r>
              <a:rPr lang="en-GB" sz="1400" dirty="0" smtClean="0"/>
              <a:t>5’’</a:t>
            </a:r>
            <a:endParaRPr lang="en-GB" sz="1400" dirty="0"/>
          </a:p>
          <a:p>
            <a:r>
              <a:rPr lang="en-GB" sz="1400" dirty="0"/>
              <a:t>Qualifications: </a:t>
            </a:r>
            <a:r>
              <a:rPr lang="en-GB" sz="1400" dirty="0" smtClean="0"/>
              <a:t>Diploma – Electronic &amp; Communications</a:t>
            </a:r>
            <a:endParaRPr lang="en-GB" sz="1400" dirty="0"/>
          </a:p>
          <a:p>
            <a:r>
              <a:rPr lang="en-GB" sz="1400" dirty="0"/>
              <a:t>Currently </a:t>
            </a:r>
            <a:r>
              <a:rPr lang="en-GB" sz="1400" dirty="0" smtClean="0"/>
              <a:t>working as a Product Training Manager in Delhi</a:t>
            </a:r>
            <a:endParaRPr lang="en-GB" sz="1400" dirty="0"/>
          </a:p>
          <a:p>
            <a:r>
              <a:rPr lang="en-GB" sz="1400" dirty="0"/>
              <a:t>Hobbies: </a:t>
            </a:r>
            <a:r>
              <a:rPr lang="en-GB" sz="1400" dirty="0" smtClean="0"/>
              <a:t>Cooking, singing</a:t>
            </a:r>
            <a:endParaRPr lang="en-GB" sz="1400" dirty="0"/>
          </a:p>
          <a:p>
            <a:r>
              <a:rPr lang="en-GB" sz="1400" dirty="0"/>
              <a:t>Looking for </a:t>
            </a:r>
            <a:r>
              <a:rPr lang="en-GB" sz="1400" dirty="0" smtClean="0"/>
              <a:t>working professional, divorcee (with children will also be considered)</a:t>
            </a:r>
            <a:endParaRPr lang="en-GB" sz="1400" dirty="0"/>
          </a:p>
        </p:txBody>
      </p:sp>
    </p:spTree>
    <p:extLst>
      <p:ext uri="{BB962C8B-B14F-4D97-AF65-F5344CB8AC3E}">
        <p14:creationId xmlns:p14="http://schemas.microsoft.com/office/powerpoint/2010/main" val="182371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67" y="2661006"/>
            <a:ext cx="3748213" cy="27143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6512" y="751344"/>
            <a:ext cx="8075487" cy="6278642"/>
          </a:xfrm>
          <a:prstGeom prst="rect">
            <a:avLst/>
          </a:prstGeom>
        </p:spPr>
        <p:txBody>
          <a:bodyPr wrap="square">
            <a:spAutoFit/>
          </a:bodyPr>
          <a:lstStyle/>
          <a:p>
            <a:pPr algn="ctr"/>
            <a:r>
              <a:rPr lang="en-GB" sz="2000" b="1" u="sng" dirty="0" smtClean="0"/>
              <a:t>19G19</a:t>
            </a:r>
            <a:endParaRPr lang="en-GB" sz="2000" b="1" u="sng" dirty="0"/>
          </a:p>
          <a:p>
            <a:r>
              <a:rPr lang="en-GB" dirty="0" smtClean="0"/>
              <a:t>Hindu Tamil, British Citizen</a:t>
            </a:r>
            <a:endParaRPr lang="en-GB" dirty="0"/>
          </a:p>
          <a:p>
            <a:r>
              <a:rPr lang="en-GB" dirty="0"/>
              <a:t>D.O.B.: </a:t>
            </a:r>
            <a:r>
              <a:rPr lang="en-GB" dirty="0" smtClean="0"/>
              <a:t>17/06/1996, </a:t>
            </a:r>
            <a:r>
              <a:rPr lang="en-GB" dirty="0"/>
              <a:t>Height: 5feet </a:t>
            </a:r>
            <a:r>
              <a:rPr lang="en-GB" dirty="0" smtClean="0"/>
              <a:t>7.5’’</a:t>
            </a:r>
            <a:endParaRPr lang="en-GB" dirty="0"/>
          </a:p>
          <a:p>
            <a:r>
              <a:rPr lang="en-GB" dirty="0"/>
              <a:t>Qualifications: </a:t>
            </a:r>
            <a:r>
              <a:rPr lang="en-GB" dirty="0" smtClean="0"/>
              <a:t>B Sc. Business Management</a:t>
            </a:r>
          </a:p>
          <a:p>
            <a:endParaRPr lang="en-GB" dirty="0"/>
          </a:p>
          <a:p>
            <a:pPr algn="ctr"/>
            <a:r>
              <a:rPr lang="en-GB" sz="2000" b="1" u="sng" dirty="0" smtClean="0"/>
              <a:t>20G19</a:t>
            </a:r>
            <a:endParaRPr lang="en-GB" sz="2000" b="1" u="sng" dirty="0"/>
          </a:p>
          <a:p>
            <a:r>
              <a:rPr lang="en-GB" dirty="0" smtClean="0"/>
              <a:t>Hindu Telugu, Indian Citizen on Tier 2 visa, Divorced  </a:t>
            </a:r>
            <a:endParaRPr lang="en-GB" dirty="0"/>
          </a:p>
          <a:p>
            <a:r>
              <a:rPr lang="en-GB" dirty="0"/>
              <a:t>D.O.B.: </a:t>
            </a:r>
            <a:r>
              <a:rPr lang="en-GB" dirty="0" smtClean="0"/>
              <a:t>03/04/1973, height: 5feet 6’’</a:t>
            </a:r>
            <a:endParaRPr lang="en-GB" dirty="0"/>
          </a:p>
          <a:p>
            <a:r>
              <a:rPr lang="en-GB" dirty="0"/>
              <a:t>Qualifications: </a:t>
            </a:r>
            <a:r>
              <a:rPr lang="en-GB" dirty="0" smtClean="0"/>
              <a:t>MBBS, ND (OBG), MRCOG – Obstetrics &amp; Gynaecologist</a:t>
            </a:r>
            <a:endParaRPr lang="en-GB" dirty="0"/>
          </a:p>
          <a:p>
            <a:r>
              <a:rPr lang="en-GB" dirty="0"/>
              <a:t>Currently </a:t>
            </a:r>
            <a:r>
              <a:rPr lang="en-GB" dirty="0" smtClean="0"/>
              <a:t>working as a Registrar in NHS Hospital</a:t>
            </a:r>
            <a:endParaRPr lang="en-GB" dirty="0"/>
          </a:p>
          <a:p>
            <a:r>
              <a:rPr lang="en-GB" dirty="0"/>
              <a:t>Hobbies: </a:t>
            </a:r>
            <a:r>
              <a:rPr lang="en-GB" dirty="0" smtClean="0"/>
              <a:t>Yoga, Fitness, Walking, Movies &amp; Music (Telugu &amp; Hindu)</a:t>
            </a:r>
          </a:p>
          <a:p>
            <a:r>
              <a:rPr lang="en-GB" dirty="0" smtClean="0"/>
              <a:t>Looking for a suitable groom of age 45-50 (preferably South Indian)</a:t>
            </a:r>
          </a:p>
          <a:p>
            <a:endParaRPr lang="en-GB" dirty="0"/>
          </a:p>
          <a:p>
            <a:pPr algn="ctr"/>
            <a:r>
              <a:rPr lang="en-GB" sz="2000" b="1" u="sng" dirty="0" smtClean="0"/>
              <a:t>21G19</a:t>
            </a:r>
            <a:endParaRPr lang="en-GB" sz="2000" b="1" u="sng" dirty="0"/>
          </a:p>
          <a:p>
            <a:r>
              <a:rPr lang="en-GB" dirty="0" smtClean="0"/>
              <a:t>Hindu Tamil </a:t>
            </a:r>
            <a:r>
              <a:rPr lang="en-GB" dirty="0" err="1" smtClean="0"/>
              <a:t>Kongu</a:t>
            </a:r>
            <a:r>
              <a:rPr lang="en-GB" dirty="0" smtClean="0"/>
              <a:t> </a:t>
            </a:r>
            <a:r>
              <a:rPr lang="en-GB" dirty="0" err="1" smtClean="0"/>
              <a:t>Vellalar</a:t>
            </a:r>
            <a:r>
              <a:rPr lang="en-GB" dirty="0"/>
              <a:t> </a:t>
            </a:r>
            <a:r>
              <a:rPr lang="en-GB" smtClean="0"/>
              <a:t>Gounder, </a:t>
            </a:r>
            <a:r>
              <a:rPr lang="en-GB" dirty="0" smtClean="0"/>
              <a:t>British Citizen</a:t>
            </a:r>
            <a:endParaRPr lang="en-GB" dirty="0"/>
          </a:p>
          <a:p>
            <a:r>
              <a:rPr lang="en-GB" dirty="0"/>
              <a:t>D.O.B.: </a:t>
            </a:r>
            <a:r>
              <a:rPr lang="en-GB" dirty="0" smtClean="0"/>
              <a:t>19/11/1993, </a:t>
            </a:r>
            <a:r>
              <a:rPr lang="en-GB" dirty="0"/>
              <a:t>height: 5feet </a:t>
            </a:r>
            <a:r>
              <a:rPr lang="en-GB" dirty="0" smtClean="0"/>
              <a:t>3’’</a:t>
            </a:r>
            <a:endParaRPr lang="en-GB" dirty="0"/>
          </a:p>
          <a:p>
            <a:r>
              <a:rPr lang="en-GB" dirty="0"/>
              <a:t>Qualifications: </a:t>
            </a:r>
            <a:r>
              <a:rPr lang="en-GB" dirty="0" smtClean="0"/>
              <a:t>MBBS Final Year Student</a:t>
            </a:r>
          </a:p>
          <a:p>
            <a:r>
              <a:rPr lang="en-GB" dirty="0" smtClean="0"/>
              <a:t>Hobbies</a:t>
            </a:r>
            <a:r>
              <a:rPr lang="en-GB" dirty="0"/>
              <a:t>: </a:t>
            </a:r>
            <a:r>
              <a:rPr lang="en-GB" dirty="0" smtClean="0"/>
              <a:t>Reading, listening to music, travelling, Skiing</a:t>
            </a:r>
            <a:endParaRPr lang="en-GB" dirty="0"/>
          </a:p>
          <a:p>
            <a:r>
              <a:rPr lang="en-GB" dirty="0"/>
              <a:t>Looking for </a:t>
            </a:r>
            <a:r>
              <a:rPr lang="en-GB" dirty="0" smtClean="0"/>
              <a:t>Tamil groom, a doctor, preferably raised and educated in the UK with close-knit family, values and modern outlook</a:t>
            </a:r>
            <a:endParaRPr lang="en-GB" dirty="0"/>
          </a:p>
          <a:p>
            <a:endParaRPr lang="en-GB" dirty="0"/>
          </a:p>
          <a:p>
            <a:endParaRPr lang="en-GB" dirty="0"/>
          </a:p>
        </p:txBody>
      </p:sp>
    </p:spTree>
    <p:extLst>
      <p:ext uri="{BB962C8B-B14F-4D97-AF65-F5344CB8AC3E}">
        <p14:creationId xmlns:p14="http://schemas.microsoft.com/office/powerpoint/2010/main" val="402403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273894"/>
            <a:ext cx="6096000" cy="6001643"/>
          </a:xfrm>
          <a:prstGeom prst="rect">
            <a:avLst/>
          </a:prstGeom>
        </p:spPr>
        <p:txBody>
          <a:bodyPr>
            <a:spAutoFit/>
          </a:bodyPr>
          <a:lstStyle/>
          <a:p>
            <a:pPr algn="ctr"/>
            <a:r>
              <a:rPr lang="en-GB" sz="1600" b="1" u="sng" dirty="0" smtClean="0"/>
              <a:t>22G19</a:t>
            </a:r>
            <a:endParaRPr lang="en-GB" sz="1600" b="1" u="sng" dirty="0"/>
          </a:p>
          <a:p>
            <a:r>
              <a:rPr lang="en-GB" sz="1400" dirty="0" smtClean="0"/>
              <a:t>Hindu Tamil, Indian Citizen on </a:t>
            </a:r>
            <a:r>
              <a:rPr lang="en-GB" sz="1400" dirty="0" err="1" smtClean="0"/>
              <a:t>indefinate</a:t>
            </a:r>
            <a:r>
              <a:rPr lang="en-GB" sz="1400" dirty="0" smtClean="0"/>
              <a:t> leave to remain</a:t>
            </a:r>
          </a:p>
          <a:p>
            <a:r>
              <a:rPr lang="en-GB" sz="1400" dirty="0" smtClean="0"/>
              <a:t>D.O.B.: 27/03/1984, height: 4feet </a:t>
            </a:r>
            <a:r>
              <a:rPr lang="en-GB" sz="1400" dirty="0"/>
              <a:t>9</a:t>
            </a:r>
            <a:r>
              <a:rPr lang="en-GB" sz="1400" dirty="0" smtClean="0"/>
              <a:t>’’</a:t>
            </a:r>
          </a:p>
          <a:p>
            <a:r>
              <a:rPr lang="en-GB" sz="1400" dirty="0" smtClean="0"/>
              <a:t>Qualifications: MBA, Masters in Finance</a:t>
            </a:r>
          </a:p>
          <a:p>
            <a:r>
              <a:rPr lang="en-GB" sz="1400" dirty="0" smtClean="0"/>
              <a:t>Hobbies: Painting, Hiking, Running, Playing violin</a:t>
            </a:r>
          </a:p>
          <a:p>
            <a:r>
              <a:rPr lang="en-GB" sz="1400" dirty="0" smtClean="0"/>
              <a:t>Looking for a well-employed boy with good educational qualifications and good family background</a:t>
            </a:r>
          </a:p>
          <a:p>
            <a:endParaRPr lang="en-GB" sz="1400" dirty="0"/>
          </a:p>
          <a:p>
            <a:endParaRPr lang="en-GB" sz="1400" dirty="0" smtClean="0"/>
          </a:p>
          <a:p>
            <a:pPr algn="ctr"/>
            <a:r>
              <a:rPr lang="en-GB" sz="1600" b="1" u="sng" dirty="0" smtClean="0"/>
              <a:t>23G19</a:t>
            </a:r>
            <a:endParaRPr lang="en-GB" sz="1600" b="1" u="sng" dirty="0"/>
          </a:p>
          <a:p>
            <a:r>
              <a:rPr lang="en-GB" sz="1400" dirty="0" smtClean="0"/>
              <a:t>Hindu Kannada Brahmin, British Citizen</a:t>
            </a:r>
            <a:endParaRPr lang="en-GB" sz="1400" dirty="0"/>
          </a:p>
          <a:p>
            <a:r>
              <a:rPr lang="en-GB" sz="1400" dirty="0"/>
              <a:t>D.O.B.: </a:t>
            </a:r>
            <a:r>
              <a:rPr lang="en-GB" sz="1400" dirty="0" smtClean="0"/>
              <a:t>19/9/1994, </a:t>
            </a:r>
            <a:r>
              <a:rPr lang="en-GB" sz="1400" dirty="0"/>
              <a:t>height: 5feet </a:t>
            </a:r>
            <a:r>
              <a:rPr lang="en-GB" sz="1400" dirty="0" smtClean="0"/>
              <a:t>5’’</a:t>
            </a:r>
            <a:endParaRPr lang="en-GB" sz="1400" dirty="0"/>
          </a:p>
          <a:p>
            <a:r>
              <a:rPr lang="en-GB" sz="1400" dirty="0"/>
              <a:t>Qualifications: </a:t>
            </a:r>
            <a:r>
              <a:rPr lang="en-GB" sz="1400" dirty="0" smtClean="0"/>
              <a:t>B Sc. (</a:t>
            </a:r>
            <a:r>
              <a:rPr lang="en-GB" sz="1400" dirty="0" err="1" smtClean="0"/>
              <a:t>Honors</a:t>
            </a:r>
            <a:r>
              <a:rPr lang="en-GB" sz="1400" dirty="0" smtClean="0"/>
              <a:t>)</a:t>
            </a:r>
            <a:endParaRPr lang="en-GB" sz="1400" dirty="0"/>
          </a:p>
          <a:p>
            <a:r>
              <a:rPr lang="en-GB" sz="1400" dirty="0"/>
              <a:t>Hobbies: </a:t>
            </a:r>
            <a:r>
              <a:rPr lang="en-GB" sz="1400" dirty="0" smtClean="0"/>
              <a:t>Music, reading, travelling</a:t>
            </a:r>
            <a:endParaRPr lang="en-GB" sz="1400" dirty="0"/>
          </a:p>
          <a:p>
            <a:r>
              <a:rPr lang="en-GB" sz="1400" dirty="0"/>
              <a:t>Looking for </a:t>
            </a:r>
            <a:r>
              <a:rPr lang="en-GB" sz="1400" dirty="0" smtClean="0"/>
              <a:t>reliable, good looking, U.K based boy</a:t>
            </a:r>
          </a:p>
          <a:p>
            <a:endParaRPr lang="en-GB" sz="1400" dirty="0" smtClean="0"/>
          </a:p>
          <a:p>
            <a:endParaRPr lang="en-GB" sz="1400" dirty="0"/>
          </a:p>
          <a:p>
            <a:pPr algn="ctr"/>
            <a:r>
              <a:rPr lang="en-GB" sz="1600" b="1" u="sng" dirty="0" smtClean="0"/>
              <a:t>24G19</a:t>
            </a:r>
            <a:endParaRPr lang="en-GB" sz="1600" b="1" u="sng" dirty="0"/>
          </a:p>
          <a:p>
            <a:r>
              <a:rPr lang="en-GB" sz="1400" dirty="0"/>
              <a:t>Hindu </a:t>
            </a:r>
            <a:r>
              <a:rPr lang="en-GB" sz="1400" dirty="0" smtClean="0"/>
              <a:t>Punjabi Khatri, British Citizen</a:t>
            </a:r>
            <a:endParaRPr lang="en-GB" sz="1400" dirty="0"/>
          </a:p>
          <a:p>
            <a:r>
              <a:rPr lang="en-GB" sz="1400" dirty="0"/>
              <a:t>D.O.B.: </a:t>
            </a:r>
            <a:r>
              <a:rPr lang="en-GB" sz="1400" dirty="0" smtClean="0"/>
              <a:t>25/5/1981, </a:t>
            </a:r>
            <a:r>
              <a:rPr lang="en-GB" sz="1400" dirty="0"/>
              <a:t>height: 5feet </a:t>
            </a:r>
            <a:r>
              <a:rPr lang="en-GB" sz="1400" dirty="0" smtClean="0"/>
              <a:t>6’’</a:t>
            </a:r>
            <a:endParaRPr lang="en-GB" sz="1400" dirty="0"/>
          </a:p>
          <a:p>
            <a:r>
              <a:rPr lang="en-GB" sz="1400" dirty="0"/>
              <a:t>Qualifications: </a:t>
            </a:r>
            <a:r>
              <a:rPr lang="en-GB" sz="1400" dirty="0" smtClean="0"/>
              <a:t>LLB Law Degree</a:t>
            </a:r>
          </a:p>
          <a:p>
            <a:r>
              <a:rPr lang="en-GB" sz="1400" dirty="0" smtClean="0"/>
              <a:t>Currently working as a Solicitor</a:t>
            </a:r>
            <a:endParaRPr lang="en-GB" sz="1400" dirty="0"/>
          </a:p>
          <a:p>
            <a:r>
              <a:rPr lang="en-GB" sz="1400" dirty="0"/>
              <a:t>Hobbies: </a:t>
            </a:r>
            <a:r>
              <a:rPr lang="en-GB" sz="1400" dirty="0" smtClean="0"/>
              <a:t>Travelling, dining out, spend time with family, read</a:t>
            </a:r>
            <a:endParaRPr lang="en-GB" sz="1400" dirty="0"/>
          </a:p>
          <a:p>
            <a:r>
              <a:rPr lang="en-GB" sz="1400" dirty="0"/>
              <a:t>Looking for </a:t>
            </a:r>
            <a:r>
              <a:rPr lang="en-GB" sz="1400" dirty="0" smtClean="0"/>
              <a:t>a caring, kind hearted, someone who makes me smile, family type, mixture of modern and traditional values</a:t>
            </a:r>
            <a:endParaRPr lang="en-GB" sz="1400" dirty="0"/>
          </a:p>
          <a:p>
            <a:endParaRPr lang="en-GB" sz="1400" dirty="0"/>
          </a:p>
          <a:p>
            <a:endParaRPr lang="en-GB" sz="1400" dirty="0"/>
          </a:p>
        </p:txBody>
      </p:sp>
      <p:pic>
        <p:nvPicPr>
          <p:cNvPr id="1028" name="Picture 4" descr="http://media2.intoday.in/indiatoday/images/stories/ritual-story_647_11301712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526" y="1487890"/>
            <a:ext cx="4088856" cy="25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2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6454" y="84799"/>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184848" y="655779"/>
            <a:ext cx="6096000" cy="3385542"/>
          </a:xfrm>
          <a:prstGeom prst="rect">
            <a:avLst/>
          </a:prstGeom>
        </p:spPr>
        <p:txBody>
          <a:bodyPr>
            <a:spAutoFit/>
          </a:bodyPr>
          <a:lstStyle/>
          <a:p>
            <a:pPr algn="ctr"/>
            <a:r>
              <a:rPr lang="en-GB" b="1" dirty="0"/>
              <a:t> </a:t>
            </a:r>
            <a:r>
              <a:rPr lang="en-GB" b="1" u="sng" dirty="0" smtClean="0"/>
              <a:t>01G21</a:t>
            </a:r>
            <a:endParaRPr lang="en-GB" b="1" u="sng" dirty="0"/>
          </a:p>
          <a:p>
            <a:r>
              <a:rPr lang="en-GB" sz="1400" dirty="0" smtClean="0"/>
              <a:t>Hindu Brahmin – Tamil &amp; Telugu background, </a:t>
            </a:r>
            <a:r>
              <a:rPr lang="en-GB" sz="1400" dirty="0"/>
              <a:t>British Citizen</a:t>
            </a:r>
          </a:p>
          <a:p>
            <a:r>
              <a:rPr lang="en-GB" sz="1400" dirty="0" smtClean="0"/>
              <a:t>Dorn : October 1997, </a:t>
            </a:r>
            <a:r>
              <a:rPr lang="en-GB" sz="1400" dirty="0"/>
              <a:t>Height: </a:t>
            </a:r>
            <a:r>
              <a:rPr lang="en-GB" sz="1400" dirty="0" smtClean="0"/>
              <a:t>5’3.5’’ Mother Tongue : Telugu (knows Tamil) </a:t>
            </a:r>
            <a:endParaRPr lang="en-GB" sz="1400" dirty="0"/>
          </a:p>
          <a:p>
            <a:r>
              <a:rPr lang="en-GB" sz="1400" dirty="0"/>
              <a:t>Qualification: </a:t>
            </a:r>
            <a:r>
              <a:rPr lang="en-GB" sz="1400" dirty="0" smtClean="0"/>
              <a:t>B.Sc. Maths &amp; Actuarial Science, presently working as Graduate Actuarial Trainee.</a:t>
            </a:r>
          </a:p>
          <a:p>
            <a:r>
              <a:rPr lang="en-GB" sz="1400" dirty="0" smtClean="0"/>
              <a:t>Also undertaking exams &amp; training to eventually qualify as a Fellow of the Institute of Actuaries (FIA).</a:t>
            </a:r>
            <a:endParaRPr lang="en-GB" sz="1400" dirty="0"/>
          </a:p>
          <a:p>
            <a:r>
              <a:rPr lang="en-GB" sz="1400" dirty="0"/>
              <a:t>Hobbies: </a:t>
            </a:r>
            <a:r>
              <a:rPr lang="en-GB" sz="1400" dirty="0" smtClean="0"/>
              <a:t>Keeping-fit, Sports,</a:t>
            </a:r>
            <a:r>
              <a:rPr lang="en-GB" sz="1400" dirty="0"/>
              <a:t> </a:t>
            </a:r>
            <a:r>
              <a:rPr lang="en-GB" sz="1400" dirty="0" smtClean="0"/>
              <a:t>Cooking, Listening-Music, Travel, Reading</a:t>
            </a:r>
            <a:r>
              <a:rPr lang="en-GB" sz="1400" dirty="0"/>
              <a:t>, </a:t>
            </a:r>
            <a:r>
              <a:rPr lang="en-GB" sz="1400" dirty="0" smtClean="0"/>
              <a:t>Public-speaking, Entrepreneurship.</a:t>
            </a:r>
            <a:endParaRPr lang="en-GB" sz="1400" dirty="0"/>
          </a:p>
          <a:p>
            <a:r>
              <a:rPr lang="en-GB" sz="1400" dirty="0" smtClean="0"/>
              <a:t>Prefers a professional qualified in any of : Actuary / CFA / ACA / ACCA /Data Science / IT Software / Engineering.</a:t>
            </a:r>
          </a:p>
          <a:p>
            <a:r>
              <a:rPr lang="en-GB" sz="1400" dirty="0" smtClean="0"/>
              <a:t>Looking for a Tamil (or) Telugu, Brahmin Vegetarian, life-partner, who is caring, family-oriented, committed, and willing to be supportive of my career interests and hobbies.</a:t>
            </a:r>
            <a:endParaRPr lang="en-GB" sz="1400" dirty="0"/>
          </a:p>
          <a:p>
            <a:endParaRPr lang="en-GB"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249" y="876572"/>
            <a:ext cx="2801031" cy="2098070"/>
          </a:xfrm>
          <a:prstGeom prst="rect">
            <a:avLst/>
          </a:prstGeom>
        </p:spPr>
      </p:pic>
      <p:sp>
        <p:nvSpPr>
          <p:cNvPr id="4" name="Rectangle 3"/>
          <p:cNvSpPr/>
          <p:nvPr/>
        </p:nvSpPr>
        <p:spPr>
          <a:xfrm>
            <a:off x="6096000" y="3743903"/>
            <a:ext cx="6096000" cy="3139321"/>
          </a:xfrm>
          <a:prstGeom prst="rect">
            <a:avLst/>
          </a:prstGeom>
        </p:spPr>
        <p:txBody>
          <a:bodyPr>
            <a:spAutoFit/>
          </a:bodyPr>
          <a:lstStyle/>
          <a:p>
            <a:r>
              <a:rPr lang="en-GB" dirty="0"/>
              <a:t>Hindu </a:t>
            </a:r>
            <a:r>
              <a:rPr lang="en-GB" dirty="0" err="1" smtClean="0"/>
              <a:t>Muthurajah</a:t>
            </a:r>
            <a:r>
              <a:rPr lang="en-GB" dirty="0" smtClean="0"/>
              <a:t>, </a:t>
            </a:r>
            <a:r>
              <a:rPr lang="en-GB" dirty="0"/>
              <a:t>British Citizen</a:t>
            </a:r>
          </a:p>
          <a:p>
            <a:r>
              <a:rPr lang="en-GB" dirty="0"/>
              <a:t>D.O.B.: </a:t>
            </a:r>
            <a:r>
              <a:rPr lang="en-GB" dirty="0" smtClean="0"/>
              <a:t>06/02/1986 </a:t>
            </a:r>
            <a:r>
              <a:rPr lang="en-GB" dirty="0"/>
              <a:t>Height: 5feet </a:t>
            </a:r>
            <a:r>
              <a:rPr lang="en-GB" dirty="0" smtClean="0"/>
              <a:t>2’’</a:t>
            </a:r>
            <a:endParaRPr lang="en-GB" dirty="0"/>
          </a:p>
          <a:p>
            <a:r>
              <a:rPr lang="en-GB" dirty="0"/>
              <a:t>Qualification: </a:t>
            </a:r>
            <a:r>
              <a:rPr lang="en-GB" dirty="0" smtClean="0"/>
              <a:t>ACMA (CIMA) and MSc  </a:t>
            </a:r>
            <a:r>
              <a:rPr lang="en-GB" dirty="0"/>
              <a:t>	</a:t>
            </a:r>
          </a:p>
          <a:p>
            <a:r>
              <a:rPr lang="en-GB" dirty="0"/>
              <a:t>Currently working as </a:t>
            </a:r>
            <a:r>
              <a:rPr lang="en-GB" dirty="0" smtClean="0"/>
              <a:t>Chartered Accountant (Head of Finance)</a:t>
            </a:r>
          </a:p>
          <a:p>
            <a:r>
              <a:rPr lang="en-GB" dirty="0" smtClean="0"/>
              <a:t>Hobbies</a:t>
            </a:r>
            <a:r>
              <a:rPr lang="en-GB" dirty="0"/>
              <a:t>: </a:t>
            </a:r>
            <a:r>
              <a:rPr lang="en-GB" dirty="0" err="1" smtClean="0"/>
              <a:t>Youtube</a:t>
            </a:r>
            <a:r>
              <a:rPr lang="en-GB" dirty="0" smtClean="0"/>
              <a:t>, Podcasts, Gardening, Yoga, Meditation, Music and Cooking.</a:t>
            </a:r>
            <a:endParaRPr lang="en-GB" dirty="0"/>
          </a:p>
          <a:p>
            <a:r>
              <a:rPr lang="en-GB" dirty="0"/>
              <a:t>Looking for </a:t>
            </a:r>
            <a:r>
              <a:rPr lang="en-GB" dirty="0" smtClean="0"/>
              <a:t>Male aged 36-39 settled in UK. Must be Indian or </a:t>
            </a:r>
            <a:r>
              <a:rPr lang="en-GB" dirty="0" err="1" smtClean="0"/>
              <a:t>Colombotamil</a:t>
            </a:r>
            <a:r>
              <a:rPr lang="en-GB" dirty="0" smtClean="0"/>
              <a:t> working in a senior position like businessman, banker, dentist and likewise. Education slightly less than bride is ok. Background and chart match is key. Non smoker, non drinker and non vegetarian. Must be living in UK.</a:t>
            </a:r>
            <a:endParaRPr lang="en-GB" dirty="0"/>
          </a:p>
        </p:txBody>
      </p:sp>
      <p:sp>
        <p:nvSpPr>
          <p:cNvPr id="7" name="Rectangle 6"/>
          <p:cNvSpPr/>
          <p:nvPr/>
        </p:nvSpPr>
        <p:spPr>
          <a:xfrm>
            <a:off x="8447474" y="3374571"/>
            <a:ext cx="853119" cy="369332"/>
          </a:xfrm>
          <a:prstGeom prst="rect">
            <a:avLst/>
          </a:prstGeom>
        </p:spPr>
        <p:txBody>
          <a:bodyPr wrap="none">
            <a:spAutoFit/>
          </a:bodyPr>
          <a:lstStyle/>
          <a:p>
            <a:pPr algn="ctr"/>
            <a:r>
              <a:rPr lang="en-GB" b="1" dirty="0"/>
              <a:t> </a:t>
            </a:r>
            <a:r>
              <a:rPr lang="en-GB" b="1" u="sng" dirty="0" smtClean="0"/>
              <a:t>02G21</a:t>
            </a:r>
            <a:endParaRPr lang="en-GB" b="1" u="sng" dirty="0"/>
          </a:p>
        </p:txBody>
      </p:sp>
    </p:spTree>
    <p:extLst>
      <p:ext uri="{BB962C8B-B14F-4D97-AF65-F5344CB8AC3E}">
        <p14:creationId xmlns:p14="http://schemas.microsoft.com/office/powerpoint/2010/main" val="202757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2160" y="456775"/>
            <a:ext cx="6096000" cy="1631216"/>
          </a:xfrm>
          <a:prstGeom prst="rect">
            <a:avLst/>
          </a:prstGeom>
        </p:spPr>
        <p:txBody>
          <a:bodyPr>
            <a:spAutoFit/>
          </a:bodyPr>
          <a:lstStyle/>
          <a:p>
            <a:pPr algn="ctr"/>
            <a:r>
              <a:rPr lang="en-GB" sz="1600" b="1" u="sng" dirty="0" smtClean="0"/>
              <a:t>25G19</a:t>
            </a:r>
            <a:endParaRPr lang="en-GB" sz="1600" b="1" u="sng" dirty="0"/>
          </a:p>
          <a:p>
            <a:r>
              <a:rPr lang="en-GB" sz="1400" dirty="0" smtClean="0"/>
              <a:t>Telugu Hindu </a:t>
            </a:r>
            <a:r>
              <a:rPr lang="en-GB" sz="1400" dirty="0" err="1" smtClean="0"/>
              <a:t>Kamma</a:t>
            </a:r>
            <a:endParaRPr lang="en-GB" sz="1400" dirty="0"/>
          </a:p>
          <a:p>
            <a:r>
              <a:rPr lang="en-GB" sz="1400" smtClean="0"/>
              <a:t>DOB: 1/1/1983, Height</a:t>
            </a:r>
            <a:r>
              <a:rPr lang="en-GB" sz="1400" dirty="0"/>
              <a:t>: 5feet </a:t>
            </a:r>
            <a:r>
              <a:rPr lang="en-GB" sz="1400" dirty="0" smtClean="0"/>
              <a:t>5’’, Indian Citizen, Divorced</a:t>
            </a:r>
            <a:endParaRPr lang="en-GB" sz="1400" dirty="0"/>
          </a:p>
          <a:p>
            <a:r>
              <a:rPr lang="en-GB" sz="1400" dirty="0"/>
              <a:t>Qualifications: </a:t>
            </a:r>
            <a:r>
              <a:rPr lang="en-GB" sz="1400" dirty="0" smtClean="0"/>
              <a:t>BPT, MIAP - Physiotherapy</a:t>
            </a:r>
            <a:endParaRPr lang="en-GB" sz="1400" dirty="0"/>
          </a:p>
          <a:p>
            <a:r>
              <a:rPr lang="en-GB" sz="1400" dirty="0"/>
              <a:t>Currently working as a </a:t>
            </a:r>
            <a:r>
              <a:rPr lang="en-GB" sz="1400" dirty="0" smtClean="0"/>
              <a:t>Physiotherapist</a:t>
            </a:r>
            <a:endParaRPr lang="en-GB" sz="1400" dirty="0"/>
          </a:p>
          <a:p>
            <a:r>
              <a:rPr lang="en-GB" sz="1400" dirty="0" smtClean="0"/>
              <a:t>Looking </a:t>
            </a:r>
            <a:r>
              <a:rPr lang="en-GB" sz="1400" dirty="0"/>
              <a:t>for a </a:t>
            </a:r>
            <a:r>
              <a:rPr lang="en-GB" sz="1400" dirty="0" smtClean="0"/>
              <a:t>responsible, caring, and kind hearted person who is more human than man</a:t>
            </a:r>
            <a:endParaRPr lang="en-GB"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91" y="539931"/>
            <a:ext cx="2007342" cy="2447109"/>
          </a:xfrm>
          <a:prstGeom prst="rect">
            <a:avLst/>
          </a:prstGeom>
        </p:spPr>
      </p:pic>
      <p:sp>
        <p:nvSpPr>
          <p:cNvPr id="5" name="Rectangle 4"/>
          <p:cNvSpPr/>
          <p:nvPr/>
        </p:nvSpPr>
        <p:spPr>
          <a:xfrm>
            <a:off x="5225144" y="2728874"/>
            <a:ext cx="6096000" cy="1846659"/>
          </a:xfrm>
          <a:prstGeom prst="rect">
            <a:avLst/>
          </a:prstGeom>
        </p:spPr>
        <p:txBody>
          <a:bodyPr>
            <a:spAutoFit/>
          </a:bodyPr>
          <a:lstStyle/>
          <a:p>
            <a:pPr algn="ctr"/>
            <a:r>
              <a:rPr lang="en-GB" sz="1600" b="1" u="sng" dirty="0" smtClean="0"/>
              <a:t>26G19</a:t>
            </a:r>
            <a:endParaRPr lang="en-GB" sz="1600" b="1" u="sng" dirty="0"/>
          </a:p>
          <a:p>
            <a:r>
              <a:rPr lang="en-GB" sz="1400" dirty="0" smtClean="0"/>
              <a:t>Tamil Hindu, Indian citizen based in UK</a:t>
            </a:r>
            <a:endParaRPr lang="en-GB" sz="1400" dirty="0"/>
          </a:p>
          <a:p>
            <a:r>
              <a:rPr lang="en-GB" sz="1400" dirty="0" smtClean="0"/>
              <a:t>DOB: 6/7/1994, Height</a:t>
            </a:r>
            <a:r>
              <a:rPr lang="en-GB" sz="1400" dirty="0"/>
              <a:t>: 5feet </a:t>
            </a:r>
            <a:r>
              <a:rPr lang="en-GB" sz="1400" dirty="0" smtClean="0"/>
              <a:t>7’’</a:t>
            </a:r>
          </a:p>
          <a:p>
            <a:r>
              <a:rPr lang="en-GB" sz="1400" dirty="0" smtClean="0"/>
              <a:t> Qualifications</a:t>
            </a:r>
            <a:r>
              <a:rPr lang="en-GB" sz="1400" dirty="0"/>
              <a:t>: </a:t>
            </a:r>
            <a:r>
              <a:rPr lang="en-GB" sz="1400" dirty="0" smtClean="0"/>
              <a:t>B Sc. Computer Science</a:t>
            </a:r>
            <a:endParaRPr lang="en-GB" sz="1400" dirty="0"/>
          </a:p>
          <a:p>
            <a:r>
              <a:rPr lang="en-GB" sz="1400" dirty="0"/>
              <a:t>Currently working </a:t>
            </a:r>
            <a:r>
              <a:rPr lang="en-GB" sz="1400" dirty="0" smtClean="0"/>
              <a:t>Aviation Industry – Passenger service</a:t>
            </a:r>
            <a:endParaRPr lang="en-GB" sz="1400" dirty="0"/>
          </a:p>
          <a:p>
            <a:r>
              <a:rPr lang="en-GB" sz="1400" dirty="0" smtClean="0"/>
              <a:t>Hobbies: Reading, cooking, travelling, movies and crafts</a:t>
            </a:r>
          </a:p>
          <a:p>
            <a:r>
              <a:rPr lang="en-GB" sz="1400" dirty="0" smtClean="0"/>
              <a:t>Looking </a:t>
            </a:r>
            <a:r>
              <a:rPr lang="en-GB" sz="1400" dirty="0"/>
              <a:t>for a </a:t>
            </a:r>
            <a:r>
              <a:rPr lang="en-GB" sz="1400" dirty="0" smtClean="0"/>
              <a:t>well educated, unmarried, non smoker/ drinker </a:t>
            </a:r>
            <a:r>
              <a:rPr lang="en-GB" sz="1400" dirty="0"/>
              <a:t>H</a:t>
            </a:r>
            <a:r>
              <a:rPr lang="en-GB" sz="1400" dirty="0" smtClean="0"/>
              <a:t>indu groom (aged 25-29) family oriented and down to earth person settled in UK</a:t>
            </a:r>
            <a:endParaRPr lang="en-GB" sz="1400" dirty="0"/>
          </a:p>
        </p:txBody>
      </p:sp>
      <p:sp>
        <p:nvSpPr>
          <p:cNvPr id="4" name="Rectangle 3"/>
          <p:cNvSpPr/>
          <p:nvPr/>
        </p:nvSpPr>
        <p:spPr>
          <a:xfrm>
            <a:off x="687977" y="5032105"/>
            <a:ext cx="6096000" cy="984885"/>
          </a:xfrm>
          <a:prstGeom prst="rect">
            <a:avLst/>
          </a:prstGeom>
        </p:spPr>
        <p:txBody>
          <a:bodyPr>
            <a:spAutoFit/>
          </a:bodyPr>
          <a:lstStyle/>
          <a:p>
            <a:pPr algn="ctr"/>
            <a:r>
              <a:rPr lang="en-GB" sz="1600" b="1" u="sng" dirty="0"/>
              <a:t>27G19 </a:t>
            </a:r>
            <a:endParaRPr lang="en-GB" sz="1600" b="1" u="sng" dirty="0" smtClean="0"/>
          </a:p>
          <a:p>
            <a:r>
              <a:rPr lang="en-GB" sz="1400" dirty="0" smtClean="0"/>
              <a:t>Telugu </a:t>
            </a:r>
            <a:r>
              <a:rPr lang="en-GB" sz="1400" dirty="0"/>
              <a:t>Hindu Brahmin DOB: 9/6/1993, height: 5feet 3’’ Qualifications: MD Currently working as a NHS Doctor Looking for a handsome Brahmin practicing medical doctor groom preferably born and raised in UK, US, Canada or Australia</a:t>
            </a:r>
          </a:p>
        </p:txBody>
      </p:sp>
    </p:spTree>
    <p:extLst>
      <p:ext uri="{BB962C8B-B14F-4D97-AF65-F5344CB8AC3E}">
        <p14:creationId xmlns:p14="http://schemas.microsoft.com/office/powerpoint/2010/main" val="214359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5840" y="530280"/>
            <a:ext cx="6096000" cy="5047536"/>
          </a:xfrm>
          <a:prstGeom prst="rect">
            <a:avLst/>
          </a:prstGeom>
        </p:spPr>
        <p:txBody>
          <a:bodyPr>
            <a:spAutoFit/>
          </a:bodyPr>
          <a:lstStyle/>
          <a:p>
            <a:pPr algn="ctr"/>
            <a:r>
              <a:rPr lang="en-GB" sz="1400" b="1" u="sng" dirty="0"/>
              <a:t>28G19</a:t>
            </a:r>
            <a:r>
              <a:rPr lang="en-GB" sz="1400" dirty="0"/>
              <a:t> </a:t>
            </a:r>
            <a:endParaRPr lang="en-GB" sz="1400" dirty="0" smtClean="0"/>
          </a:p>
          <a:p>
            <a:r>
              <a:rPr lang="en-GB" sz="1400" dirty="0" smtClean="0"/>
              <a:t>Telugu</a:t>
            </a:r>
            <a:r>
              <a:rPr lang="en-GB" sz="1400" dirty="0"/>
              <a:t>, Indian Citizen currently based in USA happy to move to UK DOB: 14/02/1988, Height: 5feet 2’’ Qualifications: B tech, MS (Chemical) Currently working as a System Analyst Hobbies: Art, Handicraft, cooking, painting Looking for an educated and working Hindu Boy (preferably South Indian) </a:t>
            </a:r>
            <a:endParaRPr lang="en-GB" sz="1400" dirty="0" smtClean="0"/>
          </a:p>
          <a:p>
            <a:endParaRPr lang="en-GB" sz="1400" dirty="0" smtClean="0"/>
          </a:p>
          <a:p>
            <a:endParaRPr lang="en-GB" sz="1400" dirty="0" smtClean="0"/>
          </a:p>
          <a:p>
            <a:endParaRPr lang="en-GB" sz="1400" dirty="0"/>
          </a:p>
          <a:p>
            <a:pPr algn="ctr"/>
            <a:r>
              <a:rPr lang="en-GB" sz="1400" b="1" u="sng" dirty="0" smtClean="0"/>
              <a:t>29G19 </a:t>
            </a:r>
          </a:p>
          <a:p>
            <a:r>
              <a:rPr lang="en-GB" sz="1400" dirty="0" smtClean="0"/>
              <a:t>Tamil </a:t>
            </a:r>
            <a:r>
              <a:rPr lang="en-GB" sz="1400" dirty="0"/>
              <a:t>Naidu, Indian Citizen currently based UK, ready to relocate to UK DOB: 11/11/1993, Height: 5feet 4’’ Qualifications: BDS - FGDS Currently working as a Dentist, Cosmetologist, Preparing for exams to work in UK Hobbies: Listening to music Looking for a groom from same caste based in UK. </a:t>
            </a:r>
            <a:endParaRPr lang="en-GB" sz="1400" dirty="0" smtClean="0"/>
          </a:p>
          <a:p>
            <a:endParaRPr lang="en-GB" sz="1400" dirty="0" smtClean="0"/>
          </a:p>
          <a:p>
            <a:endParaRPr lang="en-GB" sz="1400" dirty="0"/>
          </a:p>
          <a:p>
            <a:endParaRPr lang="en-GB" sz="1400" dirty="0" smtClean="0"/>
          </a:p>
          <a:p>
            <a:endParaRPr lang="en-GB" sz="1400" dirty="0"/>
          </a:p>
          <a:p>
            <a:endParaRPr lang="en-GB" sz="1400" dirty="0"/>
          </a:p>
          <a:p>
            <a:pPr algn="ctr"/>
            <a:r>
              <a:rPr lang="en-GB" sz="1400" b="1" u="sng" dirty="0" smtClean="0"/>
              <a:t>30G19 </a:t>
            </a:r>
          </a:p>
          <a:p>
            <a:r>
              <a:rPr lang="en-GB" sz="1400" dirty="0" smtClean="0"/>
              <a:t>Hindu</a:t>
            </a:r>
            <a:r>
              <a:rPr lang="en-GB" sz="1400" dirty="0"/>
              <a:t>, Brahmin Iyer, British Citizen DOB: 17/01/1995, Height: 5feet 6’’ Qualifications: </a:t>
            </a:r>
            <a:r>
              <a:rPr lang="en-GB" sz="1400" dirty="0" err="1"/>
              <a:t>MBChB</a:t>
            </a:r>
            <a:r>
              <a:rPr lang="en-GB" sz="1400" dirty="0"/>
              <a:t> Currently working as a FY1 - Doctor Hobbies: Piano, Tennis, Travelling Looking for a Brahmin boy between the ages of 25-31, preferably a doctor, born and grown up in the UK.</a:t>
            </a:r>
          </a:p>
        </p:txBody>
      </p:sp>
      <p:pic>
        <p:nvPicPr>
          <p:cNvPr id="3" name="Picture 2" descr="https://tse2.mm.bing.net/th?id=OIP.uxKujd2Nuag7bpsb0WC0RgHaE7&amp;pid=15.1&amp;P=0&amp;w=276&amp;h=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36" y="1927787"/>
            <a:ext cx="3064983" cy="204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4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388" y="386753"/>
            <a:ext cx="6096000" cy="5355312"/>
          </a:xfrm>
          <a:prstGeom prst="rect">
            <a:avLst/>
          </a:prstGeom>
        </p:spPr>
        <p:txBody>
          <a:bodyPr>
            <a:spAutoFit/>
          </a:bodyPr>
          <a:lstStyle/>
          <a:p>
            <a:pPr algn="ctr"/>
            <a:r>
              <a:rPr lang="en-GB" b="1" u="sng" dirty="0"/>
              <a:t>31G19 </a:t>
            </a:r>
            <a:endParaRPr lang="en-GB" b="1" u="sng" dirty="0" smtClean="0"/>
          </a:p>
          <a:p>
            <a:r>
              <a:rPr lang="en-GB" dirty="0" smtClean="0"/>
              <a:t>Hindu</a:t>
            </a:r>
            <a:r>
              <a:rPr lang="en-GB" dirty="0"/>
              <a:t>, Konkani, British Citizen DOB: 06/05/1978, Height: 5feet 2’’ Qualifications: B.Sc.(Hons) Biomedical Sciences Currently self employed Hobbies: Cooking, Gardening Looking for a well educated and learned, simple, kind, rational in his dealings, compassionate from traditional high class family </a:t>
            </a:r>
            <a:endParaRPr lang="en-GB" dirty="0" smtClean="0"/>
          </a:p>
          <a:p>
            <a:endParaRPr lang="en-GB" dirty="0" smtClean="0"/>
          </a:p>
          <a:p>
            <a:endParaRPr lang="en-GB" dirty="0"/>
          </a:p>
          <a:p>
            <a:pPr algn="ctr"/>
            <a:r>
              <a:rPr lang="en-GB" b="1" u="sng" dirty="0" smtClean="0"/>
              <a:t>32G19 </a:t>
            </a:r>
          </a:p>
          <a:p>
            <a:r>
              <a:rPr lang="en-GB" dirty="0" smtClean="0"/>
              <a:t>Hindu</a:t>
            </a:r>
            <a:r>
              <a:rPr lang="en-GB" dirty="0"/>
              <a:t>, Punjabi, British Citizen DOB: 7/07/1992, Height: 5feet 3’’ Qualifications: </a:t>
            </a:r>
            <a:r>
              <a:rPr lang="en-GB" dirty="0" err="1"/>
              <a:t>B.Sc</a:t>
            </a:r>
            <a:r>
              <a:rPr lang="en-GB" dirty="0"/>
              <a:t>, </a:t>
            </a:r>
            <a:r>
              <a:rPr lang="en-GB" dirty="0" err="1"/>
              <a:t>M.Sc</a:t>
            </a:r>
            <a:r>
              <a:rPr lang="en-GB" dirty="0"/>
              <a:t> Currently working as a Medical Statistician </a:t>
            </a:r>
            <a:endParaRPr lang="en-GB" dirty="0" smtClean="0"/>
          </a:p>
          <a:p>
            <a:endParaRPr lang="en-GB" dirty="0" smtClean="0"/>
          </a:p>
          <a:p>
            <a:endParaRPr lang="en-GB" dirty="0"/>
          </a:p>
          <a:p>
            <a:endParaRPr lang="en-GB" dirty="0"/>
          </a:p>
          <a:p>
            <a:pPr algn="ctr"/>
            <a:r>
              <a:rPr lang="en-GB" b="1" u="sng" dirty="0" smtClean="0"/>
              <a:t>33G19 </a:t>
            </a:r>
          </a:p>
          <a:p>
            <a:r>
              <a:rPr lang="en-GB" dirty="0" smtClean="0"/>
              <a:t>Hindu</a:t>
            </a:r>
            <a:r>
              <a:rPr lang="en-GB" dirty="0"/>
              <a:t>, Punjabi, British Citizen DOB: 7/07/1992, Height: 5feet 7’’ Qualifications: </a:t>
            </a:r>
            <a:r>
              <a:rPr lang="en-GB" dirty="0" err="1"/>
              <a:t>B.Sc</a:t>
            </a:r>
            <a:r>
              <a:rPr lang="en-GB" dirty="0"/>
              <a:t>, MBBS Currently working as a NHS Doctor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707" y="386753"/>
            <a:ext cx="1408792" cy="18800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643" y="3064409"/>
            <a:ext cx="2619375" cy="1743075"/>
          </a:xfrm>
          <a:prstGeom prst="rect">
            <a:avLst/>
          </a:prstGeom>
        </p:spPr>
      </p:pic>
    </p:spTree>
    <p:extLst>
      <p:ext uri="{BB962C8B-B14F-4D97-AF65-F5344CB8AC3E}">
        <p14:creationId xmlns:p14="http://schemas.microsoft.com/office/powerpoint/2010/main" val="285520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6629" y="315763"/>
            <a:ext cx="6096000" cy="1600438"/>
          </a:xfrm>
          <a:prstGeom prst="rect">
            <a:avLst/>
          </a:prstGeom>
        </p:spPr>
        <p:txBody>
          <a:bodyPr>
            <a:spAutoFit/>
          </a:bodyPr>
          <a:lstStyle/>
          <a:p>
            <a:pPr algn="ctr"/>
            <a:r>
              <a:rPr lang="en-GB" b="1" u="sng" dirty="0" smtClean="0"/>
              <a:t>34G19</a:t>
            </a:r>
            <a:endParaRPr lang="en-GB" b="1" u="sng" dirty="0"/>
          </a:p>
          <a:p>
            <a:r>
              <a:rPr lang="en-GB" sz="1600" dirty="0"/>
              <a:t>Hindu Telugu, Indian Citizen based in UK</a:t>
            </a:r>
          </a:p>
          <a:p>
            <a:r>
              <a:rPr lang="en-GB" sz="1600" dirty="0"/>
              <a:t>D.O.B.: 22/07/1992, Height: 5feet </a:t>
            </a:r>
          </a:p>
          <a:p>
            <a:r>
              <a:rPr lang="en-GB" sz="1600" dirty="0"/>
              <a:t>Qualification: Completed MBBS in India, Passed PLAB</a:t>
            </a:r>
          </a:p>
          <a:p>
            <a:r>
              <a:rPr lang="en-GB" sz="1600" dirty="0"/>
              <a:t>Looking for a Brahmin doctor groom settled or willing to settle in the UK.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78" y="1277302"/>
            <a:ext cx="2988052" cy="1988413"/>
          </a:xfrm>
          <a:prstGeom prst="rect">
            <a:avLst/>
          </a:prstGeom>
        </p:spPr>
      </p:pic>
      <p:sp>
        <p:nvSpPr>
          <p:cNvPr id="4" name="Rectangle 3"/>
          <p:cNvSpPr/>
          <p:nvPr/>
        </p:nvSpPr>
        <p:spPr>
          <a:xfrm>
            <a:off x="4693920" y="2271508"/>
            <a:ext cx="6096000" cy="1600438"/>
          </a:xfrm>
          <a:prstGeom prst="rect">
            <a:avLst/>
          </a:prstGeom>
        </p:spPr>
        <p:txBody>
          <a:bodyPr>
            <a:spAutoFit/>
          </a:bodyPr>
          <a:lstStyle/>
          <a:p>
            <a:pPr algn="ctr"/>
            <a:r>
              <a:rPr lang="en-GB" b="1" u="sng" dirty="0" smtClean="0"/>
              <a:t>35G19</a:t>
            </a:r>
            <a:endParaRPr lang="en-GB" b="1" u="sng" dirty="0"/>
          </a:p>
          <a:p>
            <a:r>
              <a:rPr lang="en-GB" sz="1600" dirty="0" smtClean="0"/>
              <a:t>Hindu Punjabi, Kenyan/ British Citizen</a:t>
            </a:r>
            <a:endParaRPr lang="en-GB" sz="1600" dirty="0"/>
          </a:p>
          <a:p>
            <a:r>
              <a:rPr lang="en-GB" sz="1600" dirty="0"/>
              <a:t>D.O.B.: </a:t>
            </a:r>
            <a:r>
              <a:rPr lang="en-GB" sz="1600" dirty="0" smtClean="0"/>
              <a:t>22/5/1981, </a:t>
            </a:r>
            <a:r>
              <a:rPr lang="en-GB" sz="1600" dirty="0"/>
              <a:t>Height: 5feet </a:t>
            </a:r>
            <a:r>
              <a:rPr lang="en-GB" sz="1600" dirty="0" smtClean="0"/>
              <a:t>4’’</a:t>
            </a:r>
            <a:endParaRPr lang="en-GB" sz="1600" dirty="0"/>
          </a:p>
          <a:p>
            <a:r>
              <a:rPr lang="en-GB" sz="1600" dirty="0"/>
              <a:t>Qualification: </a:t>
            </a:r>
            <a:r>
              <a:rPr lang="en-GB" sz="1600" dirty="0" smtClean="0"/>
              <a:t>Pharmacist</a:t>
            </a:r>
          </a:p>
          <a:p>
            <a:r>
              <a:rPr lang="en-GB" sz="1600" dirty="0" smtClean="0"/>
              <a:t>Hobbies: Reading, Travelling, swimming</a:t>
            </a:r>
            <a:endParaRPr lang="en-GB" sz="1600" dirty="0"/>
          </a:p>
          <a:p>
            <a:r>
              <a:rPr lang="en-GB" sz="1600" dirty="0"/>
              <a:t>Looking for a </a:t>
            </a:r>
            <a:r>
              <a:rPr lang="en-GB" sz="1600" dirty="0" smtClean="0"/>
              <a:t>well educated, well settled, good natured</a:t>
            </a:r>
            <a:endParaRPr lang="en-GB" sz="1600" dirty="0"/>
          </a:p>
        </p:txBody>
      </p:sp>
      <p:sp>
        <p:nvSpPr>
          <p:cNvPr id="5" name="Rectangle 4"/>
          <p:cNvSpPr/>
          <p:nvPr/>
        </p:nvSpPr>
        <p:spPr>
          <a:xfrm>
            <a:off x="583474" y="4164951"/>
            <a:ext cx="6096000" cy="2092881"/>
          </a:xfrm>
          <a:prstGeom prst="rect">
            <a:avLst/>
          </a:prstGeom>
        </p:spPr>
        <p:txBody>
          <a:bodyPr>
            <a:spAutoFit/>
          </a:bodyPr>
          <a:lstStyle/>
          <a:p>
            <a:pPr algn="ctr"/>
            <a:r>
              <a:rPr lang="en-GB" b="1" u="sng" dirty="0" smtClean="0"/>
              <a:t>36G19</a:t>
            </a:r>
            <a:endParaRPr lang="en-GB" b="1" u="sng" dirty="0"/>
          </a:p>
          <a:p>
            <a:r>
              <a:rPr lang="en-GB" sz="1600" dirty="0" smtClean="0"/>
              <a:t>Hindu, Indian Citizen based in India, Divorced</a:t>
            </a:r>
            <a:endParaRPr lang="en-GB" sz="1600" dirty="0"/>
          </a:p>
          <a:p>
            <a:r>
              <a:rPr lang="en-GB" sz="1600" dirty="0"/>
              <a:t>D.O.B.: </a:t>
            </a:r>
            <a:r>
              <a:rPr lang="en-GB" sz="1600" dirty="0" smtClean="0"/>
              <a:t>25/8/1984, </a:t>
            </a:r>
            <a:r>
              <a:rPr lang="en-GB" sz="1600" dirty="0"/>
              <a:t>Height: 5feet </a:t>
            </a:r>
            <a:r>
              <a:rPr lang="en-GB" sz="1600" dirty="0" smtClean="0"/>
              <a:t>2’’</a:t>
            </a:r>
            <a:endParaRPr lang="en-GB" sz="1600" dirty="0"/>
          </a:p>
          <a:p>
            <a:r>
              <a:rPr lang="en-GB" sz="1600" dirty="0"/>
              <a:t>Qualification: </a:t>
            </a:r>
            <a:r>
              <a:rPr lang="en-GB" sz="1600" dirty="0" smtClean="0"/>
              <a:t>PhD / Doctorate – Economics &amp; International relations</a:t>
            </a:r>
            <a:endParaRPr lang="en-GB" sz="1600" dirty="0"/>
          </a:p>
          <a:p>
            <a:r>
              <a:rPr lang="en-GB" sz="1600" dirty="0"/>
              <a:t>Hobbies: Reading, Travelling, </a:t>
            </a:r>
            <a:r>
              <a:rPr lang="en-GB" sz="1600" dirty="0" smtClean="0"/>
              <a:t>music, movies</a:t>
            </a:r>
            <a:endParaRPr lang="en-GB" sz="1600" dirty="0"/>
          </a:p>
          <a:p>
            <a:r>
              <a:rPr lang="en-GB" sz="1600" dirty="0"/>
              <a:t>Looking for a </a:t>
            </a:r>
            <a:r>
              <a:rPr lang="en-GB" sz="1600" dirty="0" smtClean="0"/>
              <a:t>someone preferably working in UK, someone who is compatible, shares a bond of trust, mutual understanding &amp; care, besides being a husband, a companion and a friend for life.</a:t>
            </a:r>
            <a:endParaRPr lang="en-GB" sz="1600" dirty="0"/>
          </a:p>
        </p:txBody>
      </p:sp>
    </p:spTree>
    <p:extLst>
      <p:ext uri="{BB962C8B-B14F-4D97-AF65-F5344CB8AC3E}">
        <p14:creationId xmlns:p14="http://schemas.microsoft.com/office/powerpoint/2010/main" val="239699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6" y="297488"/>
            <a:ext cx="7546313" cy="1877437"/>
          </a:xfrm>
          <a:prstGeom prst="rect">
            <a:avLst/>
          </a:prstGeom>
        </p:spPr>
        <p:txBody>
          <a:bodyPr wrap="square">
            <a:spAutoFit/>
          </a:bodyPr>
          <a:lstStyle/>
          <a:p>
            <a:pPr algn="ctr"/>
            <a:r>
              <a:rPr lang="en-GB" b="1" u="sng" dirty="0" smtClean="0"/>
              <a:t>37G19</a:t>
            </a:r>
            <a:endParaRPr lang="en-GB" b="1" u="sng" dirty="0"/>
          </a:p>
          <a:p>
            <a:r>
              <a:rPr lang="en-GB" sz="1400" dirty="0"/>
              <a:t>Unmarried Hindu with Indian citizenship currently in visitor visa living in Essex  D.O.B: 06/11/1975. Height: 5ft3</a:t>
            </a:r>
            <a:r>
              <a:rPr lang="en-GB" sz="1400" dirty="0" smtClean="0"/>
              <a:t>’’</a:t>
            </a:r>
            <a:endParaRPr lang="en-GB" sz="1400" dirty="0"/>
          </a:p>
          <a:p>
            <a:r>
              <a:rPr lang="en-GB" sz="1400" dirty="0"/>
              <a:t>Mother Tongue: Hindi. Caste No </a:t>
            </a:r>
            <a:r>
              <a:rPr lang="en-GB" sz="1400" dirty="0" smtClean="0"/>
              <a:t>Bar</a:t>
            </a:r>
            <a:endParaRPr lang="en-GB" sz="1400" dirty="0"/>
          </a:p>
          <a:p>
            <a:r>
              <a:rPr lang="en-GB" sz="1400" dirty="0"/>
              <a:t>Masters Degree in Psychology</a:t>
            </a:r>
          </a:p>
          <a:p>
            <a:r>
              <a:rPr lang="en-GB" sz="1400" dirty="0"/>
              <a:t>Present Occupation: Advertising</a:t>
            </a:r>
          </a:p>
          <a:p>
            <a:r>
              <a:rPr lang="en-GB" sz="1400" dirty="0"/>
              <a:t>Hobbies: Reading, Travelling</a:t>
            </a:r>
          </a:p>
          <a:p>
            <a:r>
              <a:rPr lang="en-GB" sz="1400" dirty="0" smtClean="0"/>
              <a:t>Looking </a:t>
            </a:r>
            <a:r>
              <a:rPr lang="en-GB" sz="1400" dirty="0"/>
              <a:t>for </a:t>
            </a:r>
            <a:r>
              <a:rPr lang="en-GB" sz="1400" dirty="0" smtClean="0"/>
              <a:t>44-48yrs</a:t>
            </a:r>
            <a:r>
              <a:rPr lang="en-GB" sz="1400" b="1" dirty="0" smtClean="0"/>
              <a:t>                                       </a:t>
            </a:r>
            <a:endParaRPr lang="en-GB" sz="1400" dirty="0"/>
          </a:p>
        </p:txBody>
      </p:sp>
      <p:pic>
        <p:nvPicPr>
          <p:cNvPr id="2050" name="Picture 2" descr="Image result for weddin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2054" y="656830"/>
            <a:ext cx="2498507" cy="1665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1884" y="2322501"/>
            <a:ext cx="6305006" cy="1661993"/>
          </a:xfrm>
          <a:prstGeom prst="rect">
            <a:avLst/>
          </a:prstGeom>
        </p:spPr>
        <p:txBody>
          <a:bodyPr wrap="square">
            <a:spAutoFit/>
          </a:bodyPr>
          <a:lstStyle/>
          <a:p>
            <a:pPr algn="ctr"/>
            <a:r>
              <a:rPr lang="en-GB" b="1" u="sng" dirty="0" smtClean="0"/>
              <a:t>38G19</a:t>
            </a:r>
            <a:endParaRPr lang="en-GB" b="1" u="sng" dirty="0"/>
          </a:p>
          <a:p>
            <a:r>
              <a:rPr lang="en-GB" sz="1400" dirty="0"/>
              <a:t>Hindu </a:t>
            </a:r>
            <a:r>
              <a:rPr lang="en-GB" sz="1400" dirty="0" smtClean="0"/>
              <a:t>Sindhi, </a:t>
            </a:r>
            <a:r>
              <a:rPr lang="en-GB" sz="1400" dirty="0"/>
              <a:t>Kenyan/ </a:t>
            </a:r>
            <a:r>
              <a:rPr lang="en-GB" sz="1400" dirty="0" smtClean="0"/>
              <a:t>Indian Citizen living in Bangalore</a:t>
            </a:r>
            <a:endParaRPr lang="en-GB" sz="1400" dirty="0"/>
          </a:p>
          <a:p>
            <a:r>
              <a:rPr lang="en-GB" sz="1400" dirty="0"/>
              <a:t>D.O.B.: </a:t>
            </a:r>
            <a:r>
              <a:rPr lang="en-GB" sz="1400" dirty="0" smtClean="0"/>
              <a:t>28/9/1994, </a:t>
            </a:r>
            <a:r>
              <a:rPr lang="en-GB" sz="1400" dirty="0"/>
              <a:t>Height: </a:t>
            </a:r>
            <a:r>
              <a:rPr lang="en-GB" sz="1400" dirty="0" smtClean="0"/>
              <a:t>5 feet </a:t>
            </a:r>
            <a:endParaRPr lang="en-GB" sz="1400" dirty="0"/>
          </a:p>
          <a:p>
            <a:r>
              <a:rPr lang="en-GB" sz="1400" dirty="0"/>
              <a:t>Qualification: </a:t>
            </a:r>
            <a:r>
              <a:rPr lang="en-GB" sz="1400" dirty="0" smtClean="0"/>
              <a:t>Bachelors in Electronics Engineering</a:t>
            </a:r>
          </a:p>
          <a:p>
            <a:r>
              <a:rPr lang="en-GB" sz="1400" dirty="0" smtClean="0"/>
              <a:t>Present Occupation: Developer at Accenture</a:t>
            </a:r>
            <a:endParaRPr lang="en-GB" sz="1400" dirty="0"/>
          </a:p>
          <a:p>
            <a:r>
              <a:rPr lang="en-GB" sz="1400" dirty="0"/>
              <a:t>Hobbies: </a:t>
            </a:r>
            <a:r>
              <a:rPr lang="en-GB" sz="1400" dirty="0" smtClean="0"/>
              <a:t>Cooking, Yoga, Walking, Dancing</a:t>
            </a:r>
            <a:endParaRPr lang="en-GB" sz="1400" dirty="0"/>
          </a:p>
          <a:p>
            <a:r>
              <a:rPr lang="en-GB" sz="1400" dirty="0"/>
              <a:t>Looking for a </a:t>
            </a:r>
            <a:r>
              <a:rPr lang="en-GB" sz="1400" dirty="0" smtClean="0"/>
              <a:t>handsome, fun loving, open minded boy between 25-28years</a:t>
            </a:r>
            <a:endParaRPr lang="en-GB" sz="1400" dirty="0"/>
          </a:p>
        </p:txBody>
      </p:sp>
      <p:pic>
        <p:nvPicPr>
          <p:cNvPr id="5" name="Picture 4" descr="\\DLINK-29EA19\Server Data\MATRIMONIAL\Matrimony photo\Karuna_Tilwani_GK_Vale_Matrimony_pho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627" y="2460574"/>
            <a:ext cx="1719072" cy="1883581"/>
          </a:xfrm>
          <a:prstGeom prst="rect">
            <a:avLst/>
          </a:prstGeom>
          <a:noFill/>
          <a:ln>
            <a:noFill/>
          </a:ln>
        </p:spPr>
      </p:pic>
      <p:sp>
        <p:nvSpPr>
          <p:cNvPr id="4" name="Rectangle 3"/>
          <p:cNvSpPr/>
          <p:nvPr/>
        </p:nvSpPr>
        <p:spPr>
          <a:xfrm>
            <a:off x="1436914" y="4132070"/>
            <a:ext cx="6096000" cy="2092881"/>
          </a:xfrm>
          <a:prstGeom prst="rect">
            <a:avLst/>
          </a:prstGeom>
        </p:spPr>
        <p:txBody>
          <a:bodyPr>
            <a:spAutoFit/>
          </a:bodyPr>
          <a:lstStyle/>
          <a:p>
            <a:pPr algn="ctr"/>
            <a:r>
              <a:rPr lang="en-GB" b="1" u="sng" dirty="0" smtClean="0"/>
              <a:t>39G19</a:t>
            </a:r>
            <a:endParaRPr lang="en-GB" sz="1400" dirty="0"/>
          </a:p>
          <a:p>
            <a:r>
              <a:rPr lang="en-GB" sz="1400" dirty="0"/>
              <a:t>Hindu </a:t>
            </a:r>
            <a:r>
              <a:rPr lang="en-GB" sz="1400" dirty="0" err="1"/>
              <a:t>Kapu</a:t>
            </a:r>
            <a:r>
              <a:rPr lang="en-GB" sz="1400" dirty="0"/>
              <a:t>, Mother tongue: Telugu, British Citizen </a:t>
            </a:r>
          </a:p>
          <a:p>
            <a:r>
              <a:rPr lang="en-GB" sz="1400" dirty="0"/>
              <a:t>D.O.B.: 14/4/1994, Height: 5 feet 5”</a:t>
            </a:r>
          </a:p>
          <a:p>
            <a:r>
              <a:rPr lang="en-GB" sz="1400" dirty="0"/>
              <a:t>Qualification: Masters in Research - Oncology</a:t>
            </a:r>
          </a:p>
          <a:p>
            <a:r>
              <a:rPr lang="en-GB" sz="1400" dirty="0"/>
              <a:t>Present Occupation: Research Assistant (University of Manchester)</a:t>
            </a:r>
          </a:p>
          <a:p>
            <a:r>
              <a:rPr lang="en-GB" sz="1400" dirty="0"/>
              <a:t>Hobbies: Sports, movies, playing piano, photography, painting, cooking, baking, art &amp; design, reading and travelling</a:t>
            </a:r>
          </a:p>
          <a:p>
            <a:r>
              <a:rPr lang="en-GB" sz="1400" dirty="0"/>
              <a:t>Looking for a partner aged 26-32 years, height 5.8 to 6 feet, Hindu Telugu, never married, professional, non vegetarian, UK citizen or Permanent Visa status</a:t>
            </a:r>
          </a:p>
        </p:txBody>
      </p:sp>
    </p:spTree>
    <p:extLst>
      <p:ext uri="{BB962C8B-B14F-4D97-AF65-F5344CB8AC3E}">
        <p14:creationId xmlns:p14="http://schemas.microsoft.com/office/powerpoint/2010/main" val="1480747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5197" y="76090"/>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2018</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31520" y="1262743"/>
            <a:ext cx="9318171" cy="5740033"/>
          </a:xfrm>
          <a:prstGeom prst="rect">
            <a:avLst/>
          </a:prstGeom>
          <a:noFill/>
        </p:spPr>
        <p:txBody>
          <a:bodyPr wrap="square" rtlCol="0">
            <a:spAutoFit/>
          </a:bodyPr>
          <a:lstStyle/>
          <a:p>
            <a:pPr algn="ctr"/>
            <a:r>
              <a:rPr lang="en-GB" b="1" dirty="0"/>
              <a:t> </a:t>
            </a:r>
            <a:r>
              <a:rPr lang="en-GB" b="1" u="sng" dirty="0" smtClean="0"/>
              <a:t>01G18</a:t>
            </a:r>
            <a:endParaRPr lang="en-GB" b="1" u="sng" dirty="0"/>
          </a:p>
          <a:p>
            <a:r>
              <a:rPr lang="en-GB" sz="1400" dirty="0" smtClean="0"/>
              <a:t>Unmarried Hindu Punjabi</a:t>
            </a:r>
          </a:p>
          <a:p>
            <a:r>
              <a:rPr lang="en-GB" sz="1400" dirty="0" smtClean="0"/>
              <a:t>D.O.B.: 17/08/1993 Height</a:t>
            </a:r>
            <a:r>
              <a:rPr lang="en-GB" sz="1400" dirty="0"/>
              <a:t>: </a:t>
            </a:r>
            <a:r>
              <a:rPr lang="en-GB" sz="1400" dirty="0" smtClean="0"/>
              <a:t>5’5’’</a:t>
            </a:r>
            <a:endParaRPr lang="en-GB" sz="1400" dirty="0"/>
          </a:p>
          <a:p>
            <a:r>
              <a:rPr lang="en-GB" sz="1400" dirty="0"/>
              <a:t>Mother Tongue: Punjabi, speaks </a:t>
            </a:r>
            <a:r>
              <a:rPr lang="en-GB" sz="1400" dirty="0" smtClean="0"/>
              <a:t>English </a:t>
            </a:r>
          </a:p>
          <a:p>
            <a:r>
              <a:rPr lang="en-GB" sz="1400" dirty="0" smtClean="0"/>
              <a:t>Qualified </a:t>
            </a:r>
            <a:r>
              <a:rPr lang="en-GB" sz="1400" dirty="0"/>
              <a:t>in BSc </a:t>
            </a:r>
            <a:r>
              <a:rPr lang="en-GB" sz="1400" dirty="0" smtClean="0"/>
              <a:t>in Economics</a:t>
            </a:r>
            <a:r>
              <a:rPr lang="en-GB" sz="1400" dirty="0"/>
              <a:t>. </a:t>
            </a:r>
          </a:p>
          <a:p>
            <a:r>
              <a:rPr lang="en-GB" sz="1400" dirty="0" smtClean="0"/>
              <a:t>B Sc. In Economics, working as a Procurement Manager within Government</a:t>
            </a:r>
            <a:endParaRPr lang="en-GB" sz="1400" dirty="0"/>
          </a:p>
          <a:p>
            <a:r>
              <a:rPr lang="en-GB" sz="1400" dirty="0"/>
              <a:t>Hobbies:  </a:t>
            </a:r>
            <a:r>
              <a:rPr lang="en-GB" sz="1400" dirty="0" smtClean="0"/>
              <a:t>Spending time with friends and family, cooking, gym and travelling</a:t>
            </a:r>
            <a:endParaRPr lang="en-GB" sz="1400" dirty="0"/>
          </a:p>
          <a:p>
            <a:r>
              <a:rPr lang="en-GB" sz="1400" dirty="0" smtClean="0"/>
              <a:t>An educated partner with a good personality</a:t>
            </a:r>
          </a:p>
          <a:p>
            <a:endParaRPr lang="en-GB" sz="500" dirty="0"/>
          </a:p>
          <a:p>
            <a:pPr algn="ctr"/>
            <a:r>
              <a:rPr lang="en-GB" sz="1400" b="1" dirty="0"/>
              <a:t> </a:t>
            </a:r>
            <a:r>
              <a:rPr lang="en-GB" b="1" u="sng" dirty="0" smtClean="0"/>
              <a:t>02G18</a:t>
            </a:r>
            <a:endParaRPr lang="en-GB" b="1" u="sng" dirty="0"/>
          </a:p>
          <a:p>
            <a:r>
              <a:rPr lang="en-GB" sz="1400" dirty="0" smtClean="0"/>
              <a:t>Hindu Brahmin, </a:t>
            </a:r>
            <a:r>
              <a:rPr lang="en-GB" sz="1400" dirty="0" err="1" smtClean="0"/>
              <a:t>Bharadwaja</a:t>
            </a:r>
            <a:r>
              <a:rPr lang="en-GB" sz="1400" dirty="0" smtClean="0"/>
              <a:t> </a:t>
            </a:r>
            <a:r>
              <a:rPr lang="en-GB" sz="1400" dirty="0" err="1" smtClean="0"/>
              <a:t>Gotram</a:t>
            </a:r>
            <a:endParaRPr lang="en-GB" sz="1400" dirty="0" smtClean="0"/>
          </a:p>
          <a:p>
            <a:r>
              <a:rPr lang="en-GB" sz="1400" dirty="0" smtClean="0"/>
              <a:t>D.O.B.: 14/4/1984 </a:t>
            </a:r>
            <a:endParaRPr lang="en-GB" sz="1400" dirty="0"/>
          </a:p>
          <a:p>
            <a:r>
              <a:rPr lang="en-GB" sz="1400" dirty="0" smtClean="0"/>
              <a:t>Mother tongue: Telugu, British</a:t>
            </a:r>
          </a:p>
          <a:p>
            <a:r>
              <a:rPr lang="en-GB" sz="1400" dirty="0" smtClean="0"/>
              <a:t>Qualifications: M.D., MRCP</a:t>
            </a:r>
          </a:p>
          <a:p>
            <a:r>
              <a:rPr lang="en-GB" sz="1400" dirty="0" smtClean="0"/>
              <a:t>Currently working in NHS – rotating medical registrar</a:t>
            </a:r>
          </a:p>
          <a:p>
            <a:r>
              <a:rPr lang="en-GB" sz="1400" dirty="0" smtClean="0"/>
              <a:t>Hobbies: Travelling, watching plays</a:t>
            </a:r>
          </a:p>
          <a:p>
            <a:r>
              <a:rPr lang="en-GB" sz="1400" dirty="0" smtClean="0"/>
              <a:t>Looking for: Only Brahmins, South Indian preferred, any good profession</a:t>
            </a:r>
          </a:p>
          <a:p>
            <a:endParaRPr lang="en-GB" sz="700" dirty="0" smtClean="0"/>
          </a:p>
          <a:p>
            <a:pPr algn="ctr"/>
            <a:r>
              <a:rPr lang="en-GB" b="1" u="sng" dirty="0" smtClean="0"/>
              <a:t>03G18</a:t>
            </a:r>
            <a:endParaRPr lang="en-GB" b="1" u="sng" dirty="0"/>
          </a:p>
          <a:p>
            <a:r>
              <a:rPr lang="en-GB" sz="1400" dirty="0" smtClean="0"/>
              <a:t>Hindu </a:t>
            </a:r>
            <a:r>
              <a:rPr lang="en-GB" sz="1400" dirty="0" err="1" smtClean="0"/>
              <a:t>Kammavar</a:t>
            </a:r>
            <a:r>
              <a:rPr lang="en-GB" sz="1400" dirty="0" smtClean="0"/>
              <a:t> Naidu, </a:t>
            </a:r>
            <a:r>
              <a:rPr lang="en-GB" sz="1400" dirty="0" err="1" smtClean="0"/>
              <a:t>Ullatla</a:t>
            </a:r>
            <a:endParaRPr lang="en-GB" sz="1400" dirty="0"/>
          </a:p>
          <a:p>
            <a:r>
              <a:rPr lang="en-GB" sz="1400" dirty="0"/>
              <a:t>D.O.B.: </a:t>
            </a:r>
            <a:r>
              <a:rPr lang="en-GB" sz="1400" dirty="0" smtClean="0"/>
              <a:t>18/04/1994</a:t>
            </a:r>
            <a:endParaRPr lang="en-GB" sz="1400" dirty="0"/>
          </a:p>
          <a:p>
            <a:r>
              <a:rPr lang="en-GB" sz="1400" dirty="0"/>
              <a:t>Mother tongue</a:t>
            </a:r>
            <a:r>
              <a:rPr lang="en-GB" sz="1400"/>
              <a:t>: </a:t>
            </a:r>
            <a:r>
              <a:rPr lang="en-GB" sz="1400" smtClean="0"/>
              <a:t>Telugu</a:t>
            </a:r>
            <a:endParaRPr lang="en-GB" sz="1400" dirty="0"/>
          </a:p>
          <a:p>
            <a:r>
              <a:rPr lang="en-GB" sz="1400" dirty="0"/>
              <a:t>Qualifications: </a:t>
            </a:r>
            <a:r>
              <a:rPr lang="en-GB" sz="1400" dirty="0" smtClean="0"/>
              <a:t>Masters – Sustainability and Management</a:t>
            </a:r>
            <a:endParaRPr lang="en-GB" sz="1400" dirty="0"/>
          </a:p>
          <a:p>
            <a:r>
              <a:rPr lang="en-GB" sz="1400" dirty="0"/>
              <a:t>Currently working </a:t>
            </a:r>
            <a:r>
              <a:rPr lang="en-GB" sz="1400" dirty="0" smtClean="0"/>
              <a:t>as a Sustainability Consultant</a:t>
            </a:r>
            <a:endParaRPr lang="en-GB" sz="1400" dirty="0"/>
          </a:p>
          <a:p>
            <a:r>
              <a:rPr lang="en-GB" sz="1400" dirty="0"/>
              <a:t>Hobbies: </a:t>
            </a:r>
            <a:r>
              <a:rPr lang="en-GB" sz="1400" dirty="0" smtClean="0"/>
              <a:t>Reading, travelling, walking</a:t>
            </a:r>
            <a:endParaRPr lang="en-GB" sz="1400" dirty="0"/>
          </a:p>
          <a:p>
            <a:r>
              <a:rPr lang="en-GB" sz="1400" dirty="0"/>
              <a:t>Looking for: </a:t>
            </a:r>
            <a:r>
              <a:rPr lang="en-GB" sz="1400" dirty="0" smtClean="0"/>
              <a:t>Looking for a Hindu professional between 24-28 settled in the UK with the similar family background</a:t>
            </a:r>
            <a:endParaRPr lang="en-GB" sz="1400" dirty="0"/>
          </a:p>
        </p:txBody>
      </p:sp>
      <p:pic>
        <p:nvPicPr>
          <p:cNvPr id="1026" name="Picture 2" descr="https://tse4.mm.bing.net/th?id=OIP.8BDrAh_PInvC1rBjam0kKAHaE7&amp;pid=15.1&amp;P=0&amp;w=256&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657" y="2724557"/>
            <a:ext cx="24384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6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bing.net/th?id=OIP.tVrO_7NvyERWn-pDN0wuEgHaDt&amp;pid=15.1&amp;P=0&amp;w=326&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86" y="1743755"/>
            <a:ext cx="3105150" cy="2209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2297" y="374469"/>
            <a:ext cx="6574972" cy="4585871"/>
          </a:xfrm>
          <a:prstGeom prst="rect">
            <a:avLst/>
          </a:prstGeom>
          <a:noFill/>
        </p:spPr>
        <p:txBody>
          <a:bodyPr wrap="square" rtlCol="0">
            <a:spAutoFit/>
          </a:bodyPr>
          <a:lstStyle/>
          <a:p>
            <a:pPr algn="ctr"/>
            <a:r>
              <a:rPr lang="en-GB" b="1" dirty="0"/>
              <a:t> </a:t>
            </a:r>
            <a:r>
              <a:rPr lang="en-GB" b="1" u="sng" dirty="0" smtClean="0"/>
              <a:t>04G18</a:t>
            </a:r>
            <a:endParaRPr lang="en-GB" b="1" u="sng" dirty="0"/>
          </a:p>
          <a:p>
            <a:r>
              <a:rPr lang="en-GB" sz="1400" dirty="0" smtClean="0"/>
              <a:t>Hindu Brahmin </a:t>
            </a:r>
            <a:r>
              <a:rPr lang="en-GB" sz="1400" dirty="0" err="1" smtClean="0"/>
              <a:t>Vadama</a:t>
            </a:r>
            <a:r>
              <a:rPr lang="en-GB" sz="1400" dirty="0" smtClean="0"/>
              <a:t>, </a:t>
            </a:r>
            <a:r>
              <a:rPr lang="en-GB" sz="1400" dirty="0" err="1" smtClean="0"/>
              <a:t>Garga</a:t>
            </a:r>
            <a:r>
              <a:rPr lang="en-GB" sz="1400" dirty="0" smtClean="0"/>
              <a:t> </a:t>
            </a:r>
            <a:r>
              <a:rPr lang="en-GB" sz="1400" dirty="0" err="1" smtClean="0"/>
              <a:t>Gothram</a:t>
            </a:r>
            <a:endParaRPr lang="en-GB" sz="1400" dirty="0"/>
          </a:p>
          <a:p>
            <a:r>
              <a:rPr lang="en-GB" sz="1400" dirty="0"/>
              <a:t>D.O.B.: </a:t>
            </a:r>
            <a:r>
              <a:rPr lang="en-GB" sz="1400" dirty="0" smtClean="0"/>
              <a:t>05/09/1991</a:t>
            </a:r>
            <a:endParaRPr lang="en-GB" sz="1400" dirty="0"/>
          </a:p>
          <a:p>
            <a:r>
              <a:rPr lang="en-GB" sz="1400" dirty="0"/>
              <a:t>Mother Tongue: </a:t>
            </a:r>
            <a:r>
              <a:rPr lang="en-GB" sz="1400" dirty="0" smtClean="0"/>
              <a:t>Tamil</a:t>
            </a:r>
            <a:endParaRPr lang="en-GB" sz="1400" dirty="0"/>
          </a:p>
          <a:p>
            <a:r>
              <a:rPr lang="en-GB" sz="1400" dirty="0" smtClean="0"/>
              <a:t>Qualification: M </a:t>
            </a:r>
            <a:r>
              <a:rPr lang="en-GB" sz="1400" dirty="0" err="1" smtClean="0"/>
              <a:t>Sc</a:t>
            </a:r>
            <a:r>
              <a:rPr lang="en-GB" sz="1400" dirty="0" smtClean="0"/>
              <a:t> – Dental Science, Just completed post graduation</a:t>
            </a:r>
          </a:p>
          <a:p>
            <a:r>
              <a:rPr lang="en-GB" sz="1400" dirty="0" smtClean="0"/>
              <a:t>Hobbies</a:t>
            </a:r>
            <a:r>
              <a:rPr lang="en-GB" sz="1400" dirty="0"/>
              <a:t>: </a:t>
            </a:r>
            <a:r>
              <a:rPr lang="en-GB" sz="1400" dirty="0" smtClean="0"/>
              <a:t>Drawing, painting, music</a:t>
            </a:r>
            <a:endParaRPr lang="en-GB" sz="1400" dirty="0"/>
          </a:p>
          <a:p>
            <a:r>
              <a:rPr lang="en-GB" sz="1400" dirty="0" smtClean="0"/>
              <a:t>Looking for a </a:t>
            </a:r>
            <a:r>
              <a:rPr lang="en-GB" sz="1400" dirty="0"/>
              <a:t>T</a:t>
            </a:r>
            <a:r>
              <a:rPr lang="en-GB" sz="1400" dirty="0" smtClean="0"/>
              <a:t>amil Brahmin, UK or EU Citizen, qualified PHD/ MBA/ Doctor and good family background</a:t>
            </a:r>
          </a:p>
          <a:p>
            <a:endParaRPr lang="en-GB" sz="1400" dirty="0"/>
          </a:p>
          <a:p>
            <a:pPr algn="ctr"/>
            <a:r>
              <a:rPr lang="en-GB" sz="1400" b="1" dirty="0"/>
              <a:t> </a:t>
            </a:r>
            <a:r>
              <a:rPr lang="en-GB" sz="1600" b="1" u="sng" dirty="0" smtClean="0"/>
              <a:t>05G18</a:t>
            </a:r>
            <a:endParaRPr lang="en-GB" sz="1600" b="1" u="sng" dirty="0"/>
          </a:p>
          <a:p>
            <a:r>
              <a:rPr lang="en-GB" sz="1400" dirty="0" smtClean="0"/>
              <a:t>Punjabi, Caste: Bali, based in India</a:t>
            </a:r>
            <a:endParaRPr lang="en-GB" sz="1400" dirty="0"/>
          </a:p>
          <a:p>
            <a:r>
              <a:rPr lang="en-GB" sz="1400" dirty="0"/>
              <a:t>D.O.B.: </a:t>
            </a:r>
            <a:r>
              <a:rPr lang="en-GB" sz="1400" dirty="0" smtClean="0"/>
              <a:t>06/05/1984, Height: 5feet 4’’</a:t>
            </a:r>
            <a:endParaRPr lang="en-GB" sz="1400" dirty="0"/>
          </a:p>
          <a:p>
            <a:r>
              <a:rPr lang="en-GB" sz="1400" dirty="0" smtClean="0"/>
              <a:t>Qualification</a:t>
            </a:r>
            <a:r>
              <a:rPr lang="en-GB" sz="1400" dirty="0"/>
              <a:t>: </a:t>
            </a:r>
            <a:r>
              <a:rPr lang="en-GB" sz="1400" dirty="0" smtClean="0"/>
              <a:t>BA graduate, LLB</a:t>
            </a:r>
            <a:endParaRPr lang="en-GB" sz="1400" dirty="0"/>
          </a:p>
          <a:p>
            <a:r>
              <a:rPr lang="en-GB" sz="1400" dirty="0"/>
              <a:t>Hobbies: </a:t>
            </a:r>
            <a:r>
              <a:rPr lang="en-GB" sz="1400" dirty="0" smtClean="0"/>
              <a:t>Travelling, watching movies, music, socialising, long walks, gym</a:t>
            </a:r>
            <a:endParaRPr lang="en-GB" sz="1400" dirty="0"/>
          </a:p>
          <a:p>
            <a:r>
              <a:rPr lang="en-GB" sz="1400" dirty="0"/>
              <a:t>Looking for </a:t>
            </a:r>
            <a:r>
              <a:rPr lang="en-GB" sz="1400" dirty="0" smtClean="0"/>
              <a:t>someone well settled, good family with similar interest, age between 33-38 years</a:t>
            </a:r>
          </a:p>
          <a:p>
            <a:endParaRPr lang="en-GB" sz="1400" dirty="0"/>
          </a:p>
          <a:p>
            <a:pPr algn="ctr"/>
            <a:r>
              <a:rPr lang="en-GB" sz="1400" b="1" dirty="0"/>
              <a:t> </a:t>
            </a:r>
            <a:r>
              <a:rPr lang="en-GB" sz="1600" b="1" u="sng" dirty="0" smtClean="0"/>
              <a:t>06G18</a:t>
            </a:r>
            <a:endParaRPr lang="en-GB" sz="1600" b="1" u="sng" dirty="0"/>
          </a:p>
          <a:p>
            <a:r>
              <a:rPr lang="en-GB" sz="1400" b="1" dirty="0" smtClean="0"/>
              <a:t>No longer available</a:t>
            </a:r>
          </a:p>
          <a:p>
            <a:endParaRPr lang="en-GB" dirty="0"/>
          </a:p>
        </p:txBody>
      </p:sp>
    </p:spTree>
    <p:extLst>
      <p:ext uri="{BB962C8B-B14F-4D97-AF65-F5344CB8AC3E}">
        <p14:creationId xmlns:p14="http://schemas.microsoft.com/office/powerpoint/2010/main" val="350874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379" y="360245"/>
            <a:ext cx="6096000" cy="6093976"/>
          </a:xfrm>
          <a:prstGeom prst="rect">
            <a:avLst/>
          </a:prstGeom>
        </p:spPr>
        <p:txBody>
          <a:bodyPr>
            <a:spAutoFit/>
          </a:bodyPr>
          <a:lstStyle/>
          <a:p>
            <a:pPr algn="ctr"/>
            <a:r>
              <a:rPr lang="en-GB" b="1" u="sng" dirty="0" smtClean="0"/>
              <a:t>07G18</a:t>
            </a:r>
            <a:endParaRPr lang="en-GB" b="1" u="sng" dirty="0"/>
          </a:p>
          <a:p>
            <a:r>
              <a:rPr lang="en-GB" sz="1600" dirty="0" smtClean="0"/>
              <a:t>Hindu Naidu </a:t>
            </a:r>
            <a:r>
              <a:rPr lang="en-GB" sz="1600" dirty="0" err="1" smtClean="0"/>
              <a:t>Kamma</a:t>
            </a:r>
            <a:endParaRPr lang="en-GB" sz="1600" dirty="0"/>
          </a:p>
          <a:p>
            <a:r>
              <a:rPr lang="en-GB" sz="1600" dirty="0"/>
              <a:t>D.O.B.: </a:t>
            </a:r>
            <a:r>
              <a:rPr lang="en-GB" sz="1600" dirty="0" smtClean="0"/>
              <a:t>07/05/1992, </a:t>
            </a:r>
            <a:r>
              <a:rPr lang="en-GB" sz="1600" dirty="0"/>
              <a:t>Height: 5feet </a:t>
            </a:r>
            <a:r>
              <a:rPr lang="en-GB" sz="1600" dirty="0" smtClean="0"/>
              <a:t>6’’</a:t>
            </a:r>
            <a:endParaRPr lang="en-GB" sz="1600" dirty="0"/>
          </a:p>
          <a:p>
            <a:r>
              <a:rPr lang="en-GB" sz="1600" dirty="0"/>
              <a:t>Qualification: </a:t>
            </a:r>
            <a:r>
              <a:rPr lang="en-GB" sz="1600" dirty="0" smtClean="0"/>
              <a:t>B Sc. (Optometry), British Citizen</a:t>
            </a:r>
            <a:endParaRPr lang="en-GB" sz="1600" dirty="0"/>
          </a:p>
          <a:p>
            <a:r>
              <a:rPr lang="en-GB" sz="1600" dirty="0"/>
              <a:t>Hobbies: </a:t>
            </a:r>
            <a:r>
              <a:rPr lang="en-GB" sz="1600" dirty="0" smtClean="0"/>
              <a:t>playing </a:t>
            </a:r>
            <a:r>
              <a:rPr lang="en-GB" sz="1600" dirty="0" err="1"/>
              <a:t>v</a:t>
            </a:r>
            <a:r>
              <a:rPr lang="en-GB" sz="1600" dirty="0" err="1" smtClean="0"/>
              <a:t>eena</a:t>
            </a:r>
            <a:r>
              <a:rPr lang="en-GB" sz="1600" dirty="0" smtClean="0"/>
              <a:t>, reading, cooking, travelling, music</a:t>
            </a:r>
            <a:endParaRPr lang="en-GB" sz="1600" dirty="0"/>
          </a:p>
          <a:p>
            <a:r>
              <a:rPr lang="en-GB" sz="1600" dirty="0"/>
              <a:t>Looking for a </a:t>
            </a:r>
            <a:r>
              <a:rPr lang="en-GB" sz="1600" dirty="0" smtClean="0"/>
              <a:t>professional groom settled in the UK</a:t>
            </a:r>
          </a:p>
          <a:p>
            <a:endParaRPr lang="en-GB" sz="1600" dirty="0"/>
          </a:p>
          <a:p>
            <a:pPr algn="ctr"/>
            <a:r>
              <a:rPr lang="en-GB" b="1" u="sng" dirty="0" smtClean="0"/>
              <a:t>08G18</a:t>
            </a:r>
            <a:endParaRPr lang="en-GB" b="1" u="sng" dirty="0"/>
          </a:p>
          <a:p>
            <a:r>
              <a:rPr lang="en-GB" sz="1600" dirty="0" smtClean="0"/>
              <a:t>Hindu Patel</a:t>
            </a:r>
            <a:endParaRPr lang="en-GB" sz="1600" dirty="0"/>
          </a:p>
          <a:p>
            <a:r>
              <a:rPr lang="en-GB" sz="1600" dirty="0"/>
              <a:t>D.O.B.: </a:t>
            </a:r>
            <a:r>
              <a:rPr lang="en-GB" sz="1600" dirty="0" smtClean="0"/>
              <a:t>24/11/1979 Height: 5 feet 4’’</a:t>
            </a:r>
            <a:endParaRPr lang="en-GB" sz="1600" dirty="0"/>
          </a:p>
          <a:p>
            <a:r>
              <a:rPr lang="en-GB" sz="1600" dirty="0"/>
              <a:t>Qualification: </a:t>
            </a:r>
            <a:r>
              <a:rPr lang="en-GB" sz="1600" dirty="0" smtClean="0"/>
              <a:t>BA (Hons) Specialised in Business Management</a:t>
            </a:r>
            <a:endParaRPr lang="en-GB" sz="1600" dirty="0"/>
          </a:p>
          <a:p>
            <a:r>
              <a:rPr lang="en-GB" sz="1600" dirty="0"/>
              <a:t>Hobbies: </a:t>
            </a:r>
            <a:r>
              <a:rPr lang="en-GB" sz="1600" dirty="0" smtClean="0"/>
              <a:t>Travelling, Music, Outdoors, Spirituality, Spending time with family and friends</a:t>
            </a:r>
            <a:endParaRPr lang="en-GB" sz="1600" dirty="0"/>
          </a:p>
          <a:p>
            <a:r>
              <a:rPr lang="en-GB" sz="1600" dirty="0"/>
              <a:t>Looking for </a:t>
            </a:r>
            <a:r>
              <a:rPr lang="en-GB" sz="1600" dirty="0" smtClean="0"/>
              <a:t>someone kind, caring, family oriented, educated with similar interest</a:t>
            </a:r>
          </a:p>
          <a:p>
            <a:pPr algn="ctr"/>
            <a:r>
              <a:rPr lang="en-GB" b="1" u="sng" dirty="0" smtClean="0"/>
              <a:t>09G18</a:t>
            </a:r>
            <a:endParaRPr lang="en-GB" b="1" u="sng" dirty="0"/>
          </a:p>
          <a:p>
            <a:r>
              <a:rPr lang="en-GB" sz="1600" dirty="0" smtClean="0"/>
              <a:t>Hindu, British Citizen</a:t>
            </a:r>
            <a:endParaRPr lang="en-GB" sz="1600" dirty="0"/>
          </a:p>
          <a:p>
            <a:r>
              <a:rPr lang="en-GB" sz="1600" dirty="0"/>
              <a:t>D.O.B.: </a:t>
            </a:r>
            <a:r>
              <a:rPr lang="en-GB" sz="1600" dirty="0" smtClean="0"/>
              <a:t>08/10/1989, Height: 5 feet 3’’</a:t>
            </a:r>
            <a:endParaRPr lang="en-GB" sz="1600" dirty="0"/>
          </a:p>
          <a:p>
            <a:r>
              <a:rPr lang="en-GB" sz="1600" dirty="0"/>
              <a:t>Qualification: </a:t>
            </a:r>
            <a:r>
              <a:rPr lang="en-GB" sz="1600" dirty="0" smtClean="0"/>
              <a:t>MBBS, 1</a:t>
            </a:r>
            <a:r>
              <a:rPr lang="en-GB" sz="1600" baseline="30000" dirty="0" smtClean="0"/>
              <a:t>st</a:t>
            </a:r>
            <a:r>
              <a:rPr lang="en-GB" sz="1600" dirty="0" smtClean="0"/>
              <a:t> year Radiology Trainee (ST1)</a:t>
            </a:r>
            <a:endParaRPr lang="en-GB" sz="1600" dirty="0"/>
          </a:p>
          <a:p>
            <a:r>
              <a:rPr lang="en-GB" sz="1600" dirty="0"/>
              <a:t>Hobbies: </a:t>
            </a:r>
            <a:r>
              <a:rPr lang="en-GB" sz="1600" dirty="0" smtClean="0"/>
              <a:t>reading fiction and philosophy, film, hiking, travelling, music and fitness </a:t>
            </a:r>
            <a:endParaRPr lang="en-GB" sz="1600" dirty="0"/>
          </a:p>
          <a:p>
            <a:r>
              <a:rPr lang="en-GB" sz="1600" dirty="0"/>
              <a:t>Looking for </a:t>
            </a:r>
            <a:r>
              <a:rPr lang="en-GB" sz="1600" dirty="0" smtClean="0"/>
              <a:t>a professional, intelligent, open minded, ambitious, caring and kind aspirant</a:t>
            </a:r>
            <a:endParaRPr lang="en-GB" sz="1600" dirty="0"/>
          </a:p>
          <a:p>
            <a:endParaRPr lang="en-GB" sz="1600" dirty="0"/>
          </a:p>
        </p:txBody>
      </p:sp>
      <p:pic>
        <p:nvPicPr>
          <p:cNvPr id="1026" name="Picture 2" descr="https://tse2.mm.bing.net/th?id=OIP.uxKujd2Nuag7bpsb0WC0RgHaE7&amp;pid=15.1&amp;P=0&amp;w=276&amp;h=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257" y="360245"/>
            <a:ext cx="26289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7829" y="670561"/>
            <a:ext cx="6461760" cy="5970865"/>
          </a:xfrm>
          <a:prstGeom prst="rect">
            <a:avLst/>
          </a:prstGeom>
          <a:noFill/>
        </p:spPr>
        <p:txBody>
          <a:bodyPr wrap="square" rtlCol="0">
            <a:spAutoFit/>
          </a:bodyPr>
          <a:lstStyle/>
          <a:p>
            <a:pPr algn="ctr"/>
            <a:r>
              <a:rPr lang="en-GB" sz="2000" b="1" dirty="0" smtClean="0"/>
              <a:t>10G18</a:t>
            </a:r>
          </a:p>
          <a:p>
            <a:r>
              <a:rPr lang="en-GB" sz="1400" dirty="0" smtClean="0"/>
              <a:t>Telugu, Arya </a:t>
            </a:r>
            <a:r>
              <a:rPr lang="en-GB" sz="1400" dirty="0" err="1" smtClean="0"/>
              <a:t>Vysya</a:t>
            </a:r>
            <a:r>
              <a:rPr lang="en-GB" sz="1400" dirty="0" smtClean="0"/>
              <a:t>, UK Citizen</a:t>
            </a:r>
          </a:p>
          <a:p>
            <a:r>
              <a:rPr lang="en-GB" sz="1400" dirty="0" smtClean="0"/>
              <a:t>DOB: 10/07/1992, Height: 5feet 4’’</a:t>
            </a:r>
          </a:p>
          <a:p>
            <a:r>
              <a:rPr lang="en-GB" sz="1400" dirty="0" smtClean="0"/>
              <a:t>Qualifications: MBBS, B Sc.</a:t>
            </a:r>
          </a:p>
          <a:p>
            <a:r>
              <a:rPr lang="en-GB" sz="1400" dirty="0" smtClean="0"/>
              <a:t>Currently working as a Junior Doctor – F2</a:t>
            </a:r>
          </a:p>
          <a:p>
            <a:r>
              <a:rPr lang="en-GB" sz="1400" dirty="0" smtClean="0"/>
              <a:t>Hobbies: Bharatanatyam, Carnatic vocal, Western Violin</a:t>
            </a:r>
          </a:p>
          <a:p>
            <a:r>
              <a:rPr lang="en-GB" sz="1400" dirty="0" smtClean="0"/>
              <a:t>Looking for an professional based in UK, Hindu preferably Telugu, UK citizen only</a:t>
            </a:r>
          </a:p>
          <a:p>
            <a:endParaRPr lang="en-GB" sz="1400" dirty="0"/>
          </a:p>
          <a:p>
            <a:pPr algn="ctr"/>
            <a:r>
              <a:rPr lang="en-GB" b="1" dirty="0" smtClean="0"/>
              <a:t>11G18</a:t>
            </a:r>
            <a:endParaRPr lang="en-GB" b="1" dirty="0"/>
          </a:p>
          <a:p>
            <a:r>
              <a:rPr lang="en-GB" sz="1400" dirty="0" smtClean="0"/>
              <a:t>Hindu Brahmin, UK Citizen</a:t>
            </a:r>
            <a:endParaRPr lang="en-GB" sz="1400" dirty="0"/>
          </a:p>
          <a:p>
            <a:r>
              <a:rPr lang="en-GB" sz="1400" dirty="0"/>
              <a:t>DOB: </a:t>
            </a:r>
            <a:r>
              <a:rPr lang="en-GB" sz="1400" dirty="0" smtClean="0"/>
              <a:t>6/7/1988, </a:t>
            </a:r>
            <a:r>
              <a:rPr lang="en-GB" sz="1400" dirty="0"/>
              <a:t>Height: 5feet </a:t>
            </a:r>
            <a:r>
              <a:rPr lang="en-GB" sz="1400" dirty="0" smtClean="0"/>
              <a:t>2’’</a:t>
            </a:r>
            <a:endParaRPr lang="en-GB" sz="1400" dirty="0"/>
          </a:p>
          <a:p>
            <a:r>
              <a:rPr lang="en-GB" sz="1400" dirty="0"/>
              <a:t>Qualifications: MBBS, </a:t>
            </a:r>
            <a:r>
              <a:rPr lang="en-GB" sz="1400" dirty="0" smtClean="0"/>
              <a:t>MRCP</a:t>
            </a:r>
            <a:endParaRPr lang="en-GB" sz="1400" dirty="0"/>
          </a:p>
          <a:p>
            <a:r>
              <a:rPr lang="en-GB" sz="1400" dirty="0"/>
              <a:t>Currently working </a:t>
            </a:r>
            <a:r>
              <a:rPr lang="en-GB" sz="1400" dirty="0" smtClean="0"/>
              <a:t>as a Registrar</a:t>
            </a:r>
            <a:endParaRPr lang="en-GB" sz="1400" dirty="0"/>
          </a:p>
          <a:p>
            <a:r>
              <a:rPr lang="en-GB" sz="1400" dirty="0"/>
              <a:t>Hobbies: </a:t>
            </a:r>
            <a:r>
              <a:rPr lang="en-GB" sz="1400" dirty="0" smtClean="0"/>
              <a:t>Cooking, reading, painting, gardening, watching movies and visiting places</a:t>
            </a:r>
            <a:endParaRPr lang="en-GB" sz="1400" dirty="0"/>
          </a:p>
          <a:p>
            <a:r>
              <a:rPr lang="en-GB" sz="1400" dirty="0"/>
              <a:t>Looking for </a:t>
            </a:r>
            <a:r>
              <a:rPr lang="en-GB" sz="1400" dirty="0" smtClean="0"/>
              <a:t>a Brahmin boy preferably non medicine, working in UK</a:t>
            </a:r>
            <a:endParaRPr lang="en-GB" sz="1400" dirty="0"/>
          </a:p>
          <a:p>
            <a:endParaRPr lang="en-GB" sz="1200" dirty="0"/>
          </a:p>
          <a:p>
            <a:pPr algn="ctr"/>
            <a:r>
              <a:rPr lang="en-GB" b="1" dirty="0" smtClean="0"/>
              <a:t>12G18</a:t>
            </a:r>
            <a:endParaRPr lang="en-GB" b="1" dirty="0"/>
          </a:p>
          <a:p>
            <a:r>
              <a:rPr lang="en-GB" sz="1400" dirty="0" smtClean="0"/>
              <a:t>Tamil Hindu </a:t>
            </a:r>
            <a:r>
              <a:rPr lang="en-GB" sz="1400" dirty="0"/>
              <a:t>Brahmin, </a:t>
            </a:r>
            <a:r>
              <a:rPr lang="en-GB" sz="1400" dirty="0" smtClean="0"/>
              <a:t>Indian Citizen based in UK </a:t>
            </a:r>
            <a:endParaRPr lang="en-GB" sz="1400" dirty="0"/>
          </a:p>
          <a:p>
            <a:r>
              <a:rPr lang="en-GB" sz="1400" dirty="0" smtClean="0"/>
              <a:t>DOB: 19/11/1992, </a:t>
            </a:r>
            <a:r>
              <a:rPr lang="en-GB" sz="1400" dirty="0"/>
              <a:t>Height: 5feet </a:t>
            </a:r>
            <a:r>
              <a:rPr lang="en-GB" sz="1400" dirty="0" smtClean="0"/>
              <a:t>9’’</a:t>
            </a:r>
            <a:endParaRPr lang="en-GB" sz="1400" dirty="0"/>
          </a:p>
          <a:p>
            <a:r>
              <a:rPr lang="en-GB" sz="1400" dirty="0"/>
              <a:t>Qualifications: MBBS, </a:t>
            </a:r>
            <a:r>
              <a:rPr lang="en-GB" sz="1400" dirty="0" smtClean="0"/>
              <a:t>MD, MRCP in General Medicine</a:t>
            </a:r>
            <a:endParaRPr lang="en-GB" sz="1400" dirty="0"/>
          </a:p>
          <a:p>
            <a:r>
              <a:rPr lang="en-GB" sz="1400" dirty="0" smtClean="0"/>
              <a:t>Student</a:t>
            </a:r>
            <a:endParaRPr lang="en-GB" sz="1400" dirty="0"/>
          </a:p>
          <a:p>
            <a:r>
              <a:rPr lang="en-GB" sz="1400" dirty="0"/>
              <a:t>Hobbies: </a:t>
            </a:r>
            <a:r>
              <a:rPr lang="en-GB" sz="1400" dirty="0" smtClean="0"/>
              <a:t>Drawing, Listening to music, playing basket ball and watching sports channels</a:t>
            </a:r>
            <a:endParaRPr lang="en-GB" sz="1400" dirty="0"/>
          </a:p>
          <a:p>
            <a:r>
              <a:rPr lang="en-GB" sz="1400" dirty="0"/>
              <a:t>Looking for </a:t>
            </a:r>
            <a:r>
              <a:rPr lang="en-GB" sz="1400" dirty="0" smtClean="0"/>
              <a:t>good looking, tall, professional post graduate groom settled or willing to settle in UK</a:t>
            </a:r>
            <a:endParaRPr lang="en-GB" sz="1400" dirty="0"/>
          </a:p>
          <a:p>
            <a:endParaRPr lang="en-GB" sz="1200" dirty="0"/>
          </a:p>
          <a:p>
            <a:endParaRPr lang="en-GB" sz="1200" dirty="0" smtClean="0"/>
          </a:p>
          <a:p>
            <a:endParaRPr lang="en-GB" sz="1100" dirty="0"/>
          </a:p>
        </p:txBody>
      </p:sp>
      <p:pic>
        <p:nvPicPr>
          <p:cNvPr id="1026" name="Picture 2" descr="https://tse1.mm.bing.net/th?id=OIP.-tQOODcYSjGlCqGIqziCkQHaE7&amp;pid=15.1&amp;P=0&amp;w=268&amp;h=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09" y="670561"/>
            <a:ext cx="255270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797" y="3674798"/>
            <a:ext cx="2384892" cy="291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579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349" y="255287"/>
            <a:ext cx="6096000" cy="6124754"/>
          </a:xfrm>
          <a:prstGeom prst="rect">
            <a:avLst/>
          </a:prstGeom>
        </p:spPr>
        <p:txBody>
          <a:bodyPr>
            <a:spAutoFit/>
          </a:bodyPr>
          <a:lstStyle/>
          <a:p>
            <a:pPr algn="ctr"/>
            <a:r>
              <a:rPr lang="en-GB" sz="1400" b="1" dirty="0" smtClean="0"/>
              <a:t>13G18</a:t>
            </a:r>
            <a:endParaRPr lang="en-GB" sz="1400" b="1" dirty="0"/>
          </a:p>
          <a:p>
            <a:r>
              <a:rPr lang="en-GB" sz="1400" dirty="0" smtClean="0"/>
              <a:t>Hindu Naidu, </a:t>
            </a:r>
            <a:r>
              <a:rPr lang="en-GB" sz="1400" dirty="0" err="1" smtClean="0"/>
              <a:t>Baliga</a:t>
            </a:r>
            <a:endParaRPr lang="en-GB" sz="1400" dirty="0"/>
          </a:p>
          <a:p>
            <a:r>
              <a:rPr lang="en-GB" sz="1400" dirty="0"/>
              <a:t>DOB: </a:t>
            </a:r>
            <a:r>
              <a:rPr lang="en-GB" sz="1400" dirty="0" smtClean="0"/>
              <a:t>21/06/1983, </a:t>
            </a:r>
            <a:r>
              <a:rPr lang="en-GB" sz="1400" dirty="0"/>
              <a:t>Height: 5feet </a:t>
            </a:r>
            <a:r>
              <a:rPr lang="en-GB" sz="1400" dirty="0" smtClean="0"/>
              <a:t>6’’</a:t>
            </a:r>
            <a:endParaRPr lang="en-GB" sz="1400" dirty="0"/>
          </a:p>
          <a:p>
            <a:r>
              <a:rPr lang="en-GB" sz="1400" dirty="0"/>
              <a:t>Qualifications: </a:t>
            </a:r>
            <a:r>
              <a:rPr lang="en-GB" sz="1400" dirty="0" smtClean="0"/>
              <a:t>B Sc. (Hon) Biology, Member of Royal Society of Biology (AMRSB)</a:t>
            </a:r>
          </a:p>
          <a:p>
            <a:r>
              <a:rPr lang="en-GB" sz="1400" dirty="0" smtClean="0"/>
              <a:t>Working as a Lab Assistant</a:t>
            </a:r>
            <a:endParaRPr lang="en-GB" sz="1400" dirty="0"/>
          </a:p>
          <a:p>
            <a:r>
              <a:rPr lang="en-GB" sz="1400" dirty="0"/>
              <a:t>Hobbies: </a:t>
            </a:r>
            <a:r>
              <a:rPr lang="en-GB" sz="1400" dirty="0" smtClean="0"/>
              <a:t>Reading, listening to music, playing sports, dancing</a:t>
            </a:r>
            <a:endParaRPr lang="en-GB" sz="1400" dirty="0"/>
          </a:p>
          <a:p>
            <a:r>
              <a:rPr lang="en-GB" sz="1400" dirty="0"/>
              <a:t>Looking for </a:t>
            </a:r>
            <a:r>
              <a:rPr lang="en-GB" sz="1400" dirty="0" smtClean="0"/>
              <a:t>a suitable partner willing to settle in UK and with good family values and with similar interests</a:t>
            </a:r>
          </a:p>
          <a:p>
            <a:endParaRPr lang="en-GB" sz="1400" dirty="0" smtClean="0"/>
          </a:p>
          <a:p>
            <a:pPr algn="ctr"/>
            <a:r>
              <a:rPr lang="en-GB" sz="1400" b="1" dirty="0" smtClean="0"/>
              <a:t>14G18</a:t>
            </a:r>
            <a:endParaRPr lang="en-GB" sz="1400" b="1" dirty="0"/>
          </a:p>
          <a:p>
            <a:r>
              <a:rPr lang="en-GB" sz="1400" dirty="0" smtClean="0"/>
              <a:t>Hindi, British citizen</a:t>
            </a:r>
            <a:endParaRPr lang="en-GB" sz="1400" dirty="0"/>
          </a:p>
          <a:p>
            <a:r>
              <a:rPr lang="en-GB" sz="1400" dirty="0"/>
              <a:t>DOB: </a:t>
            </a:r>
            <a:r>
              <a:rPr lang="en-GB" sz="1400" dirty="0" smtClean="0"/>
              <a:t>07/04/1988, </a:t>
            </a:r>
            <a:r>
              <a:rPr lang="en-GB" sz="1400" dirty="0"/>
              <a:t>Height: 5feet 6’’</a:t>
            </a:r>
          </a:p>
          <a:p>
            <a:r>
              <a:rPr lang="en-GB" sz="1400" dirty="0"/>
              <a:t>Qualifications: </a:t>
            </a:r>
            <a:r>
              <a:rPr lang="en-GB" sz="1400" dirty="0" smtClean="0"/>
              <a:t>MBBS (London), MRCGP Training, B Sc.(Birmingham)</a:t>
            </a:r>
            <a:endParaRPr lang="en-GB" sz="1400" dirty="0"/>
          </a:p>
          <a:p>
            <a:r>
              <a:rPr lang="en-GB" sz="1400" dirty="0" smtClean="0"/>
              <a:t>Currently in 3</a:t>
            </a:r>
            <a:r>
              <a:rPr lang="en-GB" sz="1400" baseline="30000" dirty="0" smtClean="0"/>
              <a:t>rd</a:t>
            </a:r>
            <a:r>
              <a:rPr lang="en-GB" sz="1400" dirty="0" smtClean="0"/>
              <a:t> Year GP training</a:t>
            </a:r>
            <a:endParaRPr lang="en-GB" sz="1400" dirty="0"/>
          </a:p>
          <a:p>
            <a:r>
              <a:rPr lang="en-GB" sz="1400" dirty="0"/>
              <a:t>Hobbies: </a:t>
            </a:r>
            <a:r>
              <a:rPr lang="en-GB" sz="1400" dirty="0" smtClean="0"/>
              <a:t>Charity, piano, arts &amp; craft including painting</a:t>
            </a:r>
            <a:endParaRPr lang="en-GB" sz="1400" dirty="0"/>
          </a:p>
          <a:p>
            <a:r>
              <a:rPr lang="en-GB" sz="1400" dirty="0"/>
              <a:t>Looking for a </a:t>
            </a:r>
            <a:r>
              <a:rPr lang="en-GB" sz="1400" dirty="0" smtClean="0"/>
              <a:t>Hindu professional, British Citizen, aged between 30-35 broad minded with traditional family values and good caring personality</a:t>
            </a:r>
            <a:endParaRPr lang="en-GB" sz="1400" dirty="0"/>
          </a:p>
          <a:p>
            <a:endParaRPr lang="en-US" sz="1400" dirty="0" smtClean="0"/>
          </a:p>
          <a:p>
            <a:endParaRPr lang="en-US" sz="1400" dirty="0"/>
          </a:p>
          <a:p>
            <a:pPr algn="ctr"/>
            <a:r>
              <a:rPr lang="en-GB" sz="1400" b="1" dirty="0" smtClean="0"/>
              <a:t>15G18</a:t>
            </a:r>
            <a:endParaRPr lang="en-GB" sz="1400" b="1" dirty="0"/>
          </a:p>
          <a:p>
            <a:r>
              <a:rPr lang="en-GB" sz="1400" dirty="0" smtClean="0"/>
              <a:t>Hindi, Brahmin (</a:t>
            </a:r>
            <a:r>
              <a:rPr lang="en-GB" sz="1400" dirty="0" err="1" smtClean="0"/>
              <a:t>Iyer</a:t>
            </a:r>
            <a:r>
              <a:rPr lang="en-GB" sz="1400" dirty="0" smtClean="0"/>
              <a:t>), British</a:t>
            </a:r>
            <a:endParaRPr lang="en-GB" sz="1400" dirty="0"/>
          </a:p>
          <a:p>
            <a:r>
              <a:rPr lang="en-GB" sz="1400" dirty="0"/>
              <a:t>DOB: </a:t>
            </a:r>
            <a:r>
              <a:rPr lang="en-GB" sz="1400" dirty="0" smtClean="0"/>
              <a:t>12/4/1993, </a:t>
            </a:r>
            <a:r>
              <a:rPr lang="en-GB" sz="1400" dirty="0"/>
              <a:t>Height: 5feet </a:t>
            </a:r>
            <a:r>
              <a:rPr lang="en-GB" sz="1400" dirty="0" smtClean="0"/>
              <a:t>3’’</a:t>
            </a:r>
            <a:endParaRPr lang="en-GB" sz="1400" dirty="0"/>
          </a:p>
          <a:p>
            <a:r>
              <a:rPr lang="en-GB" sz="1400" dirty="0"/>
              <a:t>Qualifications: </a:t>
            </a:r>
            <a:r>
              <a:rPr lang="en-GB" sz="1400" dirty="0" smtClean="0"/>
              <a:t>BMBS, B Sc. In Honours</a:t>
            </a:r>
            <a:endParaRPr lang="en-GB" sz="1400" dirty="0"/>
          </a:p>
          <a:p>
            <a:r>
              <a:rPr lang="en-GB" sz="1400" dirty="0"/>
              <a:t>Currently </a:t>
            </a:r>
            <a:r>
              <a:rPr lang="en-GB" sz="1400" dirty="0" smtClean="0"/>
              <a:t>working as F1 Junior Doctor in London</a:t>
            </a:r>
            <a:endParaRPr lang="en-GB" sz="1400" dirty="0"/>
          </a:p>
          <a:p>
            <a:r>
              <a:rPr lang="en-GB" sz="1400" dirty="0"/>
              <a:t>Hobbies</a:t>
            </a:r>
            <a:r>
              <a:rPr lang="en-GB" sz="1400" dirty="0" smtClean="0"/>
              <a:t>: Running, plays </a:t>
            </a:r>
            <a:r>
              <a:rPr lang="en-GB" sz="1400" dirty="0" err="1" smtClean="0"/>
              <a:t>veena</a:t>
            </a:r>
            <a:r>
              <a:rPr lang="en-GB" sz="1400" dirty="0" smtClean="0"/>
              <a:t>, reading, listening to various music</a:t>
            </a:r>
            <a:endParaRPr lang="en-GB" sz="1400" dirty="0"/>
          </a:p>
          <a:p>
            <a:r>
              <a:rPr lang="en-GB" sz="1400" dirty="0"/>
              <a:t>Looking for </a:t>
            </a:r>
            <a:r>
              <a:rPr lang="en-GB" sz="1400" dirty="0" smtClean="0"/>
              <a:t>groom based in London, vegetarian, unmarried, professionally qualified from Brahmin, working and settled in the UK.</a:t>
            </a:r>
            <a:endParaRPr lang="en-GB" sz="1400" dirty="0"/>
          </a:p>
          <a:p>
            <a:endParaRPr lang="en-GB" sz="1400" dirty="0"/>
          </a:p>
        </p:txBody>
      </p:sp>
      <p:pic>
        <p:nvPicPr>
          <p:cNvPr id="1028" name="Picture 4" descr="https://tse3.mm.bing.net/th?id=OIP.HYfGX7y-4F-ys-eJs821awHaE8&amp;pid=15.1&amp;P=0&amp;w=248&amp;h=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061" y="317756"/>
            <a:ext cx="23622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400" y="2895840"/>
            <a:ext cx="3375498" cy="348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4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24" y="874480"/>
            <a:ext cx="6096000" cy="2585323"/>
          </a:xfrm>
          <a:prstGeom prst="rect">
            <a:avLst/>
          </a:prstGeom>
        </p:spPr>
        <p:txBody>
          <a:bodyPr>
            <a:spAutoFit/>
          </a:bodyPr>
          <a:lstStyle/>
          <a:p>
            <a:r>
              <a:rPr lang="en-GB" dirty="0"/>
              <a:t>Hindu </a:t>
            </a:r>
            <a:r>
              <a:rPr lang="en-GB" dirty="0" smtClean="0"/>
              <a:t>Sri-</a:t>
            </a:r>
            <a:r>
              <a:rPr lang="en-GB" dirty="0" err="1" smtClean="0"/>
              <a:t>Vaishnavas</a:t>
            </a:r>
            <a:r>
              <a:rPr lang="en-GB" dirty="0" smtClean="0"/>
              <a:t>, Indian </a:t>
            </a:r>
            <a:r>
              <a:rPr lang="en-GB" dirty="0"/>
              <a:t>Citizen</a:t>
            </a:r>
          </a:p>
          <a:p>
            <a:r>
              <a:rPr lang="en-GB" dirty="0"/>
              <a:t>D.O.B.: </a:t>
            </a:r>
            <a:r>
              <a:rPr lang="en-GB" dirty="0" smtClean="0"/>
              <a:t>01/03/1996 </a:t>
            </a:r>
            <a:r>
              <a:rPr lang="en-GB" dirty="0"/>
              <a:t>Height: 5feet 4</a:t>
            </a:r>
            <a:r>
              <a:rPr lang="en-GB" dirty="0" smtClean="0"/>
              <a:t>’’</a:t>
            </a:r>
            <a:endParaRPr lang="en-GB" dirty="0"/>
          </a:p>
          <a:p>
            <a:r>
              <a:rPr lang="en-GB" dirty="0"/>
              <a:t>Qualification: </a:t>
            </a:r>
            <a:r>
              <a:rPr lang="en-GB" dirty="0" smtClean="0"/>
              <a:t>MCA </a:t>
            </a:r>
            <a:r>
              <a:rPr lang="en-GB" dirty="0"/>
              <a:t>(</a:t>
            </a:r>
            <a:r>
              <a:rPr lang="en-GB" dirty="0" smtClean="0"/>
              <a:t>Computer Applications)   </a:t>
            </a:r>
            <a:r>
              <a:rPr lang="en-GB" dirty="0"/>
              <a:t>	</a:t>
            </a:r>
          </a:p>
          <a:p>
            <a:r>
              <a:rPr lang="en-GB" dirty="0"/>
              <a:t>Currently </a:t>
            </a:r>
            <a:r>
              <a:rPr lang="en-GB" dirty="0" smtClean="0"/>
              <a:t>Student</a:t>
            </a:r>
          </a:p>
          <a:p>
            <a:r>
              <a:rPr lang="en-GB" dirty="0" smtClean="0"/>
              <a:t>Hobbies</a:t>
            </a:r>
            <a:r>
              <a:rPr lang="en-GB" dirty="0"/>
              <a:t>: </a:t>
            </a:r>
            <a:r>
              <a:rPr lang="en-GB" dirty="0" smtClean="0"/>
              <a:t>Cooking &amp; Reading.</a:t>
            </a:r>
            <a:endParaRPr lang="en-GB" dirty="0"/>
          </a:p>
          <a:p>
            <a:r>
              <a:rPr lang="en-GB" dirty="0"/>
              <a:t>Looking for </a:t>
            </a:r>
            <a:r>
              <a:rPr lang="en-GB" dirty="0" smtClean="0"/>
              <a:t>an unmarried bridegroom from Sri Vaishnava or Brahmin community/sub caste in well placed and remuneration with background of good character, good family with age below 30 years. </a:t>
            </a:r>
            <a:endParaRPr lang="en-GB" dirty="0"/>
          </a:p>
        </p:txBody>
      </p:sp>
      <p:sp>
        <p:nvSpPr>
          <p:cNvPr id="3" name="Rectangle 2"/>
          <p:cNvSpPr/>
          <p:nvPr/>
        </p:nvSpPr>
        <p:spPr>
          <a:xfrm>
            <a:off x="2342765" y="396632"/>
            <a:ext cx="853119" cy="369332"/>
          </a:xfrm>
          <a:prstGeom prst="rect">
            <a:avLst/>
          </a:prstGeom>
        </p:spPr>
        <p:txBody>
          <a:bodyPr wrap="none">
            <a:spAutoFit/>
          </a:bodyPr>
          <a:lstStyle/>
          <a:p>
            <a:pPr algn="ctr"/>
            <a:r>
              <a:rPr lang="en-GB" b="1" dirty="0"/>
              <a:t> </a:t>
            </a:r>
            <a:r>
              <a:rPr lang="en-GB" b="1" u="sng" dirty="0" smtClean="0"/>
              <a:t>03G21</a:t>
            </a:r>
            <a:endParaRPr lang="en-GB" b="1" u="sng" dirty="0"/>
          </a:p>
        </p:txBody>
      </p:sp>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452" y="1469256"/>
            <a:ext cx="2575577" cy="1713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9152" y="3663750"/>
            <a:ext cx="853119" cy="369332"/>
          </a:xfrm>
          <a:prstGeom prst="rect">
            <a:avLst/>
          </a:prstGeom>
        </p:spPr>
        <p:txBody>
          <a:bodyPr wrap="none">
            <a:spAutoFit/>
          </a:bodyPr>
          <a:lstStyle/>
          <a:p>
            <a:pPr algn="ctr"/>
            <a:r>
              <a:rPr lang="en-GB" b="1"/>
              <a:t> </a:t>
            </a:r>
            <a:r>
              <a:rPr lang="en-GB" b="1" u="sng" smtClean="0"/>
              <a:t>04G21</a:t>
            </a:r>
            <a:endParaRPr lang="en-GB" b="1" u="sng" dirty="0"/>
          </a:p>
        </p:txBody>
      </p:sp>
      <p:sp>
        <p:nvSpPr>
          <p:cNvPr id="6" name="Rectangle 5"/>
          <p:cNvSpPr/>
          <p:nvPr/>
        </p:nvSpPr>
        <p:spPr>
          <a:xfrm>
            <a:off x="5560464" y="4093326"/>
            <a:ext cx="6096000" cy="2031325"/>
          </a:xfrm>
          <a:prstGeom prst="rect">
            <a:avLst/>
          </a:prstGeom>
        </p:spPr>
        <p:txBody>
          <a:bodyPr>
            <a:spAutoFit/>
          </a:bodyPr>
          <a:lstStyle/>
          <a:p>
            <a:r>
              <a:rPr lang="en-GB" dirty="0"/>
              <a:t>Hindu </a:t>
            </a:r>
            <a:r>
              <a:rPr lang="en-GB" dirty="0" err="1" smtClean="0"/>
              <a:t>Vishwakarma</a:t>
            </a:r>
            <a:r>
              <a:rPr lang="en-GB" dirty="0" smtClean="0"/>
              <a:t>, Indian </a:t>
            </a:r>
            <a:r>
              <a:rPr lang="en-GB" dirty="0"/>
              <a:t>Citizen</a:t>
            </a:r>
          </a:p>
          <a:p>
            <a:r>
              <a:rPr lang="en-GB" dirty="0"/>
              <a:t>D.O.B.: </a:t>
            </a:r>
            <a:r>
              <a:rPr lang="en-GB" dirty="0" smtClean="0"/>
              <a:t>21/10/1996 </a:t>
            </a:r>
            <a:r>
              <a:rPr lang="en-GB" dirty="0"/>
              <a:t>Height: 5feet </a:t>
            </a:r>
            <a:r>
              <a:rPr lang="en-GB" dirty="0" smtClean="0"/>
              <a:t>7’’</a:t>
            </a:r>
            <a:endParaRPr lang="en-GB" dirty="0"/>
          </a:p>
          <a:p>
            <a:r>
              <a:rPr lang="en-GB" dirty="0"/>
              <a:t>Qualification: </a:t>
            </a:r>
            <a:r>
              <a:rPr lang="en-GB" dirty="0" smtClean="0"/>
              <a:t>Bachelor of Engineering   </a:t>
            </a:r>
            <a:r>
              <a:rPr lang="en-GB" dirty="0"/>
              <a:t>	</a:t>
            </a:r>
          </a:p>
          <a:p>
            <a:r>
              <a:rPr lang="en-GB" dirty="0"/>
              <a:t>Currently Student</a:t>
            </a:r>
          </a:p>
          <a:p>
            <a:r>
              <a:rPr lang="en-GB" dirty="0"/>
              <a:t>Hobbies: </a:t>
            </a:r>
            <a:r>
              <a:rPr lang="en-GB" dirty="0" smtClean="0"/>
              <a:t>Classical dance (</a:t>
            </a:r>
            <a:r>
              <a:rPr lang="en-GB" dirty="0" err="1" smtClean="0"/>
              <a:t>Bharatnatyam</a:t>
            </a:r>
            <a:r>
              <a:rPr lang="en-GB" dirty="0" smtClean="0"/>
              <a:t>), Yoga.</a:t>
            </a:r>
            <a:endParaRPr lang="en-GB" dirty="0"/>
          </a:p>
          <a:p>
            <a:r>
              <a:rPr lang="en-GB" dirty="0"/>
              <a:t>Looking for </a:t>
            </a:r>
            <a:r>
              <a:rPr lang="en-GB" dirty="0" smtClean="0"/>
              <a:t>Suitable Groom with clean habits, family </a:t>
            </a:r>
            <a:r>
              <a:rPr lang="en-GB" smtClean="0"/>
              <a:t>oriented person. </a:t>
            </a:r>
            <a:endParaRPr lang="en-GB" dirty="0"/>
          </a:p>
        </p:txBody>
      </p:sp>
    </p:spTree>
    <p:extLst>
      <p:ext uri="{BB962C8B-B14F-4D97-AF65-F5344CB8AC3E}">
        <p14:creationId xmlns:p14="http://schemas.microsoft.com/office/powerpoint/2010/main" val="2696531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2595" y="526090"/>
            <a:ext cx="6096000" cy="1600438"/>
          </a:xfrm>
          <a:prstGeom prst="rect">
            <a:avLst/>
          </a:prstGeom>
        </p:spPr>
        <p:txBody>
          <a:bodyPr>
            <a:spAutoFit/>
          </a:bodyPr>
          <a:lstStyle/>
          <a:p>
            <a:pPr algn="ctr"/>
            <a:r>
              <a:rPr lang="en-GB" sz="1400" b="1" dirty="0" smtClean="0"/>
              <a:t>16G18</a:t>
            </a:r>
            <a:endParaRPr lang="en-GB" sz="1400" b="1" dirty="0"/>
          </a:p>
          <a:p>
            <a:r>
              <a:rPr lang="en-GB" sz="1400" dirty="0"/>
              <a:t>Hindi, Brahmin </a:t>
            </a:r>
            <a:r>
              <a:rPr lang="en-GB" sz="1400" dirty="0" smtClean="0"/>
              <a:t>(</a:t>
            </a:r>
            <a:r>
              <a:rPr lang="en-GB" sz="1400" dirty="0" err="1" smtClean="0"/>
              <a:t>Vaidiki</a:t>
            </a:r>
            <a:r>
              <a:rPr lang="en-GB" sz="1400" dirty="0" smtClean="0"/>
              <a:t>)</a:t>
            </a:r>
          </a:p>
          <a:p>
            <a:r>
              <a:rPr lang="en-GB" sz="1400" dirty="0" smtClean="0"/>
              <a:t>DOB</a:t>
            </a:r>
            <a:r>
              <a:rPr lang="en-GB" sz="1400" dirty="0"/>
              <a:t>: </a:t>
            </a:r>
            <a:r>
              <a:rPr lang="en-GB" sz="1400" dirty="0" smtClean="0"/>
              <a:t>4/7/1988, </a:t>
            </a:r>
            <a:r>
              <a:rPr lang="en-GB" sz="1400" dirty="0"/>
              <a:t>Height: 5feet </a:t>
            </a:r>
            <a:r>
              <a:rPr lang="en-GB" sz="1400" dirty="0" smtClean="0"/>
              <a:t>4’’</a:t>
            </a:r>
            <a:endParaRPr lang="en-GB" sz="1400" dirty="0"/>
          </a:p>
          <a:p>
            <a:r>
              <a:rPr lang="en-GB" sz="1400" dirty="0"/>
              <a:t>Qualifications: </a:t>
            </a:r>
            <a:r>
              <a:rPr lang="en-GB" sz="1400" dirty="0" smtClean="0"/>
              <a:t>B Com (Computers)</a:t>
            </a:r>
            <a:endParaRPr lang="en-GB" sz="1400" dirty="0"/>
          </a:p>
          <a:p>
            <a:r>
              <a:rPr lang="en-GB" sz="1400" dirty="0"/>
              <a:t>Currently working as </a:t>
            </a:r>
            <a:r>
              <a:rPr lang="en-GB" sz="1400" dirty="0" smtClean="0"/>
              <a:t>SR QA Assurance Engineer </a:t>
            </a:r>
            <a:endParaRPr lang="en-GB" sz="1400" dirty="0"/>
          </a:p>
          <a:p>
            <a:r>
              <a:rPr lang="en-GB" sz="1400" dirty="0"/>
              <a:t>Hobbies: </a:t>
            </a:r>
            <a:r>
              <a:rPr lang="en-GB" sz="1400" dirty="0" smtClean="0"/>
              <a:t>Reading, listening to music, painting</a:t>
            </a:r>
            <a:endParaRPr lang="en-GB" sz="1400" dirty="0"/>
          </a:p>
          <a:p>
            <a:r>
              <a:rPr lang="en-GB" sz="1400" dirty="0"/>
              <a:t>Looking for </a:t>
            </a:r>
            <a:r>
              <a:rPr lang="en-GB" sz="1400" dirty="0" smtClean="0"/>
              <a:t>a groom who is well settled and educated</a:t>
            </a:r>
            <a:endParaRPr lang="en-GB" sz="1400" dirty="0"/>
          </a:p>
        </p:txBody>
      </p:sp>
      <p:pic>
        <p:nvPicPr>
          <p:cNvPr id="1028" name="Picture 4" descr="https://tse3.mm.bing.net/th?id=OIP.dongaChcu5vbqljJ10l3LwHaFL&amp;pid=15.1&amp;P=0&amp;w=265&amp;h=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51" y="1853519"/>
            <a:ext cx="3016995" cy="21175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84915" y="3049063"/>
            <a:ext cx="6096000" cy="1600438"/>
          </a:xfrm>
          <a:prstGeom prst="rect">
            <a:avLst/>
          </a:prstGeom>
        </p:spPr>
        <p:txBody>
          <a:bodyPr>
            <a:spAutoFit/>
          </a:bodyPr>
          <a:lstStyle/>
          <a:p>
            <a:pPr algn="ctr"/>
            <a:r>
              <a:rPr lang="en-GB" sz="1400" b="1" dirty="0" smtClean="0"/>
              <a:t>17G18</a:t>
            </a:r>
            <a:endParaRPr lang="en-GB" sz="1400" b="1" dirty="0"/>
          </a:p>
          <a:p>
            <a:r>
              <a:rPr lang="en-GB" sz="1400" dirty="0" smtClean="0"/>
              <a:t>Telugu Brahmin, Based in India</a:t>
            </a:r>
          </a:p>
          <a:p>
            <a:r>
              <a:rPr lang="en-GB" sz="1400" dirty="0" smtClean="0"/>
              <a:t>DOB: 19/05/1991, Height: 5feet 5’’</a:t>
            </a:r>
          </a:p>
          <a:p>
            <a:r>
              <a:rPr lang="en-GB" sz="1400" dirty="0" smtClean="0"/>
              <a:t>Qualifications: Bachelor in Engineering</a:t>
            </a:r>
          </a:p>
          <a:p>
            <a:r>
              <a:rPr lang="en-GB" sz="1400" dirty="0" smtClean="0"/>
              <a:t>Currently working for Deloitte as a Sr. Consultant</a:t>
            </a:r>
          </a:p>
          <a:p>
            <a:r>
              <a:rPr lang="en-GB" sz="1400" dirty="0" smtClean="0"/>
              <a:t>Hobbies: Book reading, singing, watching movies</a:t>
            </a:r>
          </a:p>
          <a:p>
            <a:r>
              <a:rPr lang="en-GB" sz="1400" dirty="0" smtClean="0"/>
              <a:t>Looking for a match with a professional background</a:t>
            </a:r>
            <a:endParaRPr lang="en-GB" sz="1400" dirty="0"/>
          </a:p>
        </p:txBody>
      </p:sp>
      <p:sp>
        <p:nvSpPr>
          <p:cNvPr id="5" name="Rectangle 4"/>
          <p:cNvSpPr/>
          <p:nvPr/>
        </p:nvSpPr>
        <p:spPr>
          <a:xfrm>
            <a:off x="444137" y="5000511"/>
            <a:ext cx="6096000" cy="1600438"/>
          </a:xfrm>
          <a:prstGeom prst="rect">
            <a:avLst/>
          </a:prstGeom>
        </p:spPr>
        <p:txBody>
          <a:bodyPr>
            <a:spAutoFit/>
          </a:bodyPr>
          <a:lstStyle/>
          <a:p>
            <a:pPr algn="ctr"/>
            <a:r>
              <a:rPr lang="en-GB" sz="1400" b="1" dirty="0" smtClean="0"/>
              <a:t>18G18</a:t>
            </a:r>
            <a:endParaRPr lang="en-GB" sz="1400" b="1" dirty="0"/>
          </a:p>
          <a:p>
            <a:r>
              <a:rPr lang="en-GB" sz="1400" dirty="0" smtClean="0"/>
              <a:t>Tamil Brahmin, Based in Switzerland</a:t>
            </a:r>
            <a:endParaRPr lang="en-GB" sz="1400" dirty="0"/>
          </a:p>
          <a:p>
            <a:r>
              <a:rPr lang="en-GB" sz="1400" dirty="0"/>
              <a:t>DOB: </a:t>
            </a:r>
            <a:r>
              <a:rPr lang="en-GB" sz="1400" dirty="0" smtClean="0"/>
              <a:t>25/5/1989, </a:t>
            </a:r>
            <a:r>
              <a:rPr lang="en-GB" sz="1400" dirty="0"/>
              <a:t>Height: 5feet </a:t>
            </a:r>
            <a:r>
              <a:rPr lang="en-GB" sz="1400" dirty="0" smtClean="0"/>
              <a:t>6’’</a:t>
            </a:r>
            <a:endParaRPr lang="en-GB" sz="1400" dirty="0"/>
          </a:p>
          <a:p>
            <a:r>
              <a:rPr lang="en-GB" sz="1400" dirty="0"/>
              <a:t>Qualifications: </a:t>
            </a:r>
            <a:r>
              <a:rPr lang="en-GB" sz="1400" dirty="0" smtClean="0"/>
              <a:t>Pharmacist with Swiss Federal Diploma</a:t>
            </a:r>
            <a:endParaRPr lang="en-GB" sz="1400" dirty="0"/>
          </a:p>
          <a:p>
            <a:r>
              <a:rPr lang="en-GB" sz="1400" dirty="0"/>
              <a:t>Currently working </a:t>
            </a:r>
            <a:r>
              <a:rPr lang="en-GB" sz="1400" dirty="0" smtClean="0"/>
              <a:t>as an Asst. Pharmacist in Geneva</a:t>
            </a:r>
            <a:endParaRPr lang="en-GB" sz="1400" dirty="0"/>
          </a:p>
          <a:p>
            <a:r>
              <a:rPr lang="en-GB" sz="1400" dirty="0"/>
              <a:t>Hobbies: </a:t>
            </a:r>
            <a:r>
              <a:rPr lang="en-GB" sz="1400" dirty="0" smtClean="0"/>
              <a:t>Playing and listening to music, handwork art, travelling</a:t>
            </a:r>
            <a:endParaRPr lang="en-GB" sz="1400" dirty="0"/>
          </a:p>
          <a:p>
            <a:r>
              <a:rPr lang="en-GB" sz="1400" dirty="0"/>
              <a:t>Looking for </a:t>
            </a:r>
            <a:r>
              <a:rPr lang="en-GB" sz="1400" dirty="0" smtClean="0"/>
              <a:t>a groom settled abroad or willing to settle in Europe</a:t>
            </a:r>
            <a:endParaRPr lang="en-GB" sz="1400" dirty="0"/>
          </a:p>
        </p:txBody>
      </p:sp>
      <p:pic>
        <p:nvPicPr>
          <p:cNvPr id="6" name="Picture 4" descr="Image result for hindu cultural wedding photograp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5797" y="3857114"/>
            <a:ext cx="3636866" cy="27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10070"/>
            <a:ext cx="6096000" cy="5478423"/>
          </a:xfrm>
          <a:prstGeom prst="rect">
            <a:avLst/>
          </a:prstGeom>
        </p:spPr>
        <p:txBody>
          <a:bodyPr>
            <a:spAutoFit/>
          </a:bodyPr>
          <a:lstStyle/>
          <a:p>
            <a:pPr algn="ctr"/>
            <a:r>
              <a:rPr lang="en-GB" sz="1400" b="1" dirty="0" smtClean="0"/>
              <a:t>19G18</a:t>
            </a:r>
            <a:endParaRPr lang="en-GB" sz="1400" b="1" dirty="0"/>
          </a:p>
          <a:p>
            <a:r>
              <a:rPr lang="en-GB" sz="1400" dirty="0" smtClean="0"/>
              <a:t>Tamil, Pillai </a:t>
            </a:r>
            <a:r>
              <a:rPr lang="en-GB" sz="1400" dirty="0" err="1" smtClean="0"/>
              <a:t>Sozhiya</a:t>
            </a:r>
            <a:r>
              <a:rPr lang="en-GB" sz="1400" dirty="0" smtClean="0"/>
              <a:t> </a:t>
            </a:r>
            <a:r>
              <a:rPr lang="en-GB" sz="1400" dirty="0" err="1" smtClean="0"/>
              <a:t>Vellalar</a:t>
            </a:r>
            <a:endParaRPr lang="en-GB" sz="1400" dirty="0"/>
          </a:p>
          <a:p>
            <a:r>
              <a:rPr lang="en-GB" sz="1400" dirty="0"/>
              <a:t>DOB: </a:t>
            </a:r>
            <a:r>
              <a:rPr lang="en-GB" sz="1400" dirty="0" smtClean="0"/>
              <a:t>16/11/1991, </a:t>
            </a:r>
            <a:r>
              <a:rPr lang="en-GB" sz="1400" dirty="0"/>
              <a:t>Height: 5feet </a:t>
            </a:r>
            <a:r>
              <a:rPr lang="en-GB" sz="1400" dirty="0" smtClean="0"/>
              <a:t>2’’</a:t>
            </a:r>
            <a:endParaRPr lang="en-GB" sz="1400" dirty="0"/>
          </a:p>
          <a:p>
            <a:r>
              <a:rPr lang="en-GB" sz="1400" dirty="0"/>
              <a:t>Qualifications: </a:t>
            </a:r>
            <a:r>
              <a:rPr lang="en-GB" sz="1400" dirty="0" smtClean="0"/>
              <a:t>BA Hons in Journalism</a:t>
            </a:r>
            <a:endParaRPr lang="en-GB" sz="1400" dirty="0"/>
          </a:p>
          <a:p>
            <a:r>
              <a:rPr lang="en-GB" sz="1400" dirty="0"/>
              <a:t>Currently working as </a:t>
            </a:r>
            <a:r>
              <a:rPr lang="en-GB" sz="1400" dirty="0" smtClean="0"/>
              <a:t>a HR in Asda</a:t>
            </a:r>
            <a:endParaRPr lang="en-GB" sz="1400" dirty="0"/>
          </a:p>
          <a:p>
            <a:r>
              <a:rPr lang="en-GB" sz="1400" dirty="0"/>
              <a:t>Hobbies: </a:t>
            </a:r>
            <a:r>
              <a:rPr lang="en-GB" sz="1400" dirty="0" smtClean="0"/>
              <a:t>Watching TV, movies, going out with friends, likes gym and enjoys food</a:t>
            </a:r>
            <a:endParaRPr lang="en-GB" sz="1400" dirty="0"/>
          </a:p>
          <a:p>
            <a:r>
              <a:rPr lang="en-GB" sz="1400" dirty="0"/>
              <a:t>Looking for a </a:t>
            </a:r>
            <a:r>
              <a:rPr lang="en-GB" sz="1400" dirty="0" smtClean="0"/>
              <a:t>groom with a good family background, any professional jobs, good looking aged 27 to 32 years.</a:t>
            </a:r>
          </a:p>
          <a:p>
            <a:endParaRPr lang="en-GB" sz="1400" dirty="0" smtClean="0"/>
          </a:p>
          <a:p>
            <a:endParaRPr lang="en-GB" sz="1400" dirty="0"/>
          </a:p>
          <a:p>
            <a:pPr algn="ctr"/>
            <a:r>
              <a:rPr lang="en-GB" sz="1400" b="1" dirty="0" smtClean="0"/>
              <a:t>20G18</a:t>
            </a:r>
            <a:endParaRPr lang="en-GB" sz="1400" b="1" dirty="0"/>
          </a:p>
          <a:p>
            <a:r>
              <a:rPr lang="en-GB" sz="1400" dirty="0" err="1" smtClean="0"/>
              <a:t>Tegulu</a:t>
            </a:r>
            <a:r>
              <a:rPr lang="en-GB" sz="1400" dirty="0" smtClean="0"/>
              <a:t>, Hindu Brahmin</a:t>
            </a:r>
          </a:p>
          <a:p>
            <a:r>
              <a:rPr lang="en-GB" sz="1400" dirty="0" smtClean="0"/>
              <a:t>DOB: 1/12/1994, Height: 5feet 3’’</a:t>
            </a:r>
          </a:p>
          <a:p>
            <a:r>
              <a:rPr lang="en-GB" sz="1400" dirty="0" smtClean="0"/>
              <a:t>Qualifications: BDS (Dentist)</a:t>
            </a:r>
          </a:p>
          <a:p>
            <a:r>
              <a:rPr lang="en-GB" sz="1400" dirty="0" smtClean="0"/>
              <a:t>Currently working as a dentist</a:t>
            </a:r>
          </a:p>
          <a:p>
            <a:r>
              <a:rPr lang="en-GB" sz="1400" dirty="0" smtClean="0"/>
              <a:t>Hobbies: Indian Classical dance</a:t>
            </a:r>
            <a:endParaRPr lang="en-GB" sz="1400" dirty="0"/>
          </a:p>
          <a:p>
            <a:endParaRPr lang="en-GB" sz="1400" dirty="0" smtClean="0"/>
          </a:p>
          <a:p>
            <a:endParaRPr lang="en-GB" sz="1400" dirty="0"/>
          </a:p>
          <a:p>
            <a:pPr algn="ctr"/>
            <a:r>
              <a:rPr lang="en-GB" sz="1400" b="1" dirty="0" smtClean="0"/>
              <a:t>21G18</a:t>
            </a:r>
            <a:endParaRPr lang="en-GB" sz="1400" b="1" dirty="0"/>
          </a:p>
          <a:p>
            <a:r>
              <a:rPr lang="en-GB" sz="1400" dirty="0" smtClean="0"/>
              <a:t>Hindu Punjabi, Khatri</a:t>
            </a:r>
          </a:p>
          <a:p>
            <a:r>
              <a:rPr lang="en-GB" sz="1400" dirty="0" smtClean="0"/>
              <a:t>DOB: 25/5/1978, Height: 5feet5’’</a:t>
            </a:r>
          </a:p>
          <a:p>
            <a:r>
              <a:rPr lang="en-GB" sz="1400" dirty="0" smtClean="0"/>
              <a:t>Qualifications: B Pharmacy</a:t>
            </a:r>
          </a:p>
          <a:p>
            <a:r>
              <a:rPr lang="en-GB" sz="1400" dirty="0" smtClean="0"/>
              <a:t>Currently self employed as a Locum pharmacist</a:t>
            </a:r>
          </a:p>
          <a:p>
            <a:r>
              <a:rPr lang="en-GB" sz="1400" dirty="0" smtClean="0"/>
              <a:t>Hobbies: Gym, reading, travelling</a:t>
            </a:r>
          </a:p>
          <a:p>
            <a:r>
              <a:rPr lang="en-GB" sz="1400" dirty="0" smtClean="0"/>
              <a:t>Looking for well educated boy</a:t>
            </a:r>
            <a:endParaRPr lang="en-GB" sz="1400" dirty="0"/>
          </a:p>
        </p:txBody>
      </p:sp>
      <p:pic>
        <p:nvPicPr>
          <p:cNvPr id="1026" name="Picture 2" descr="Image result for hindu matrimonial ritual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214" y="359864"/>
            <a:ext cx="26574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076" y="3179251"/>
            <a:ext cx="2662270" cy="316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3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se4.mm.bing.net/th?id=OIP.ogOI5ewPHD4icMKWISZC4QHaCV&amp;pid=15.1&amp;P=0&amp;w=574&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238" y="4148372"/>
            <a:ext cx="3536859" cy="18636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31076" y="362596"/>
            <a:ext cx="6096000" cy="1877437"/>
          </a:xfrm>
          <a:prstGeom prst="rect">
            <a:avLst/>
          </a:prstGeom>
        </p:spPr>
        <p:txBody>
          <a:bodyPr>
            <a:spAutoFit/>
          </a:bodyPr>
          <a:lstStyle/>
          <a:p>
            <a:pPr algn="ctr"/>
            <a:r>
              <a:rPr lang="en-GB" b="1" dirty="0" smtClean="0"/>
              <a:t>22G18</a:t>
            </a:r>
            <a:endParaRPr lang="en-GB" b="1" dirty="0"/>
          </a:p>
          <a:p>
            <a:r>
              <a:rPr lang="en-GB" sz="1400" dirty="0"/>
              <a:t>Hindu Punjabi, </a:t>
            </a:r>
            <a:r>
              <a:rPr lang="en-GB" sz="1400" dirty="0" smtClean="0"/>
              <a:t>British, Divorced</a:t>
            </a:r>
            <a:endParaRPr lang="en-GB" sz="1400" dirty="0"/>
          </a:p>
          <a:p>
            <a:r>
              <a:rPr lang="en-GB" sz="1400" dirty="0"/>
              <a:t>DOB: </a:t>
            </a:r>
            <a:r>
              <a:rPr lang="en-GB" sz="1400" dirty="0" smtClean="0"/>
              <a:t>01/11/1972</a:t>
            </a:r>
            <a:endParaRPr lang="en-GB" sz="1400" dirty="0"/>
          </a:p>
          <a:p>
            <a:r>
              <a:rPr lang="en-GB" sz="1400" dirty="0"/>
              <a:t>Qualifications: </a:t>
            </a:r>
            <a:r>
              <a:rPr lang="en-GB" sz="1400" dirty="0" smtClean="0"/>
              <a:t>BA in English Hons, Currently perusing Teaching Assistant course</a:t>
            </a:r>
            <a:endParaRPr lang="en-GB" sz="1400" dirty="0"/>
          </a:p>
          <a:p>
            <a:r>
              <a:rPr lang="en-GB" sz="1400" dirty="0" smtClean="0"/>
              <a:t>Currently working as a teaching assistant in Primary school as volunteer</a:t>
            </a:r>
            <a:endParaRPr lang="en-GB" sz="1400" dirty="0"/>
          </a:p>
          <a:p>
            <a:r>
              <a:rPr lang="en-GB" sz="1400" dirty="0"/>
              <a:t>Hobbies: </a:t>
            </a:r>
            <a:r>
              <a:rPr lang="en-GB" sz="1400" dirty="0" smtClean="0"/>
              <a:t>Cooking, watching movies, music, painting, acting, travelling, dance</a:t>
            </a:r>
            <a:endParaRPr lang="en-GB" sz="1400" dirty="0"/>
          </a:p>
          <a:p>
            <a:r>
              <a:rPr lang="en-GB" sz="1400" dirty="0"/>
              <a:t>Looking for </a:t>
            </a:r>
            <a:r>
              <a:rPr lang="en-GB" sz="1400" dirty="0" smtClean="0"/>
              <a:t>a professional, good and understanding natured human being, financially secure, well educated</a:t>
            </a:r>
            <a:endParaRPr lang="en-GB" sz="1400" dirty="0"/>
          </a:p>
        </p:txBody>
      </p:sp>
      <p:sp>
        <p:nvSpPr>
          <p:cNvPr id="3" name="Rectangle 2"/>
          <p:cNvSpPr/>
          <p:nvPr/>
        </p:nvSpPr>
        <p:spPr>
          <a:xfrm>
            <a:off x="4789714" y="2347020"/>
            <a:ext cx="5120640" cy="1631216"/>
          </a:xfrm>
          <a:prstGeom prst="rect">
            <a:avLst/>
          </a:prstGeom>
        </p:spPr>
        <p:txBody>
          <a:bodyPr wrap="square">
            <a:spAutoFit/>
          </a:bodyPr>
          <a:lstStyle/>
          <a:p>
            <a:pPr algn="ctr"/>
            <a:r>
              <a:rPr lang="en-GB" sz="1600" b="1" dirty="0" smtClean="0"/>
              <a:t>23G18</a:t>
            </a:r>
            <a:endParaRPr lang="en-GB" sz="1600" b="1" dirty="0"/>
          </a:p>
          <a:p>
            <a:r>
              <a:rPr lang="en-GB" sz="1400" dirty="0"/>
              <a:t>Hindu </a:t>
            </a:r>
            <a:r>
              <a:rPr lang="en-GB" sz="1400" dirty="0" smtClean="0"/>
              <a:t>Brahmin-Iyer, Based in India</a:t>
            </a:r>
            <a:endParaRPr lang="en-GB" sz="1400" dirty="0"/>
          </a:p>
          <a:p>
            <a:r>
              <a:rPr lang="en-GB" sz="1400" dirty="0"/>
              <a:t>DOB: </a:t>
            </a:r>
            <a:r>
              <a:rPr lang="en-GB" sz="1400" dirty="0" smtClean="0"/>
              <a:t>17/12/1990</a:t>
            </a:r>
            <a:endParaRPr lang="en-GB" sz="1400" dirty="0"/>
          </a:p>
          <a:p>
            <a:r>
              <a:rPr lang="en-GB" sz="1400" dirty="0"/>
              <a:t>Qualifications: </a:t>
            </a:r>
            <a:r>
              <a:rPr lang="en-GB" sz="1400" dirty="0" smtClean="0"/>
              <a:t>MBBS, MD(Final Year) – Clinical Microbiologist</a:t>
            </a:r>
            <a:endParaRPr lang="en-GB" sz="1400" dirty="0"/>
          </a:p>
          <a:p>
            <a:r>
              <a:rPr lang="en-GB" sz="1400" dirty="0" smtClean="0"/>
              <a:t>Hobbies</a:t>
            </a:r>
            <a:r>
              <a:rPr lang="en-GB" sz="1400" dirty="0"/>
              <a:t>: </a:t>
            </a:r>
            <a:r>
              <a:rPr lang="en-GB" sz="1400" dirty="0" smtClean="0"/>
              <a:t>Reading, TV Series, Travelling, socialising</a:t>
            </a:r>
            <a:endParaRPr lang="en-GB" sz="1400" dirty="0"/>
          </a:p>
          <a:p>
            <a:r>
              <a:rPr lang="en-GB" sz="1400" dirty="0"/>
              <a:t>Looking for a </a:t>
            </a:r>
            <a:r>
              <a:rPr lang="en-GB" sz="1400" dirty="0" smtClean="0"/>
              <a:t>post-graduate doctor, caste no bar, caring, understanding, patriotic and liberal</a:t>
            </a:r>
            <a:endParaRPr lang="en-GB" sz="1600" dirty="0"/>
          </a:p>
        </p:txBody>
      </p:sp>
      <p:sp>
        <p:nvSpPr>
          <p:cNvPr id="4" name="Rectangle 3"/>
          <p:cNvSpPr/>
          <p:nvPr/>
        </p:nvSpPr>
        <p:spPr>
          <a:xfrm>
            <a:off x="618308" y="4148372"/>
            <a:ext cx="6096000" cy="1846659"/>
          </a:xfrm>
          <a:prstGeom prst="rect">
            <a:avLst/>
          </a:prstGeom>
        </p:spPr>
        <p:txBody>
          <a:bodyPr>
            <a:spAutoFit/>
          </a:bodyPr>
          <a:lstStyle/>
          <a:p>
            <a:pPr algn="ctr"/>
            <a:r>
              <a:rPr lang="en-GB" b="1" dirty="0" smtClean="0"/>
              <a:t>24G18</a:t>
            </a:r>
            <a:endParaRPr lang="en-GB" b="1" dirty="0"/>
          </a:p>
          <a:p>
            <a:r>
              <a:rPr lang="en-GB" sz="1600" dirty="0" smtClean="0"/>
              <a:t>Hindu Tamil, British Citizen </a:t>
            </a:r>
            <a:endParaRPr lang="en-GB" sz="1600" dirty="0"/>
          </a:p>
          <a:p>
            <a:r>
              <a:rPr lang="en-GB" sz="1600" dirty="0"/>
              <a:t>DOB: </a:t>
            </a:r>
            <a:r>
              <a:rPr lang="en-GB" sz="1600" dirty="0" smtClean="0"/>
              <a:t>22/04/1995, Height: 5feet 4’’</a:t>
            </a:r>
            <a:endParaRPr lang="en-GB" sz="1600" dirty="0"/>
          </a:p>
          <a:p>
            <a:r>
              <a:rPr lang="en-GB" sz="1600" dirty="0"/>
              <a:t>Qualifications: </a:t>
            </a:r>
            <a:r>
              <a:rPr lang="en-GB" sz="1600" dirty="0" smtClean="0"/>
              <a:t>B Sc. Hons – Learning Disability </a:t>
            </a:r>
          </a:p>
          <a:p>
            <a:r>
              <a:rPr lang="en-GB" sz="1600" dirty="0" smtClean="0"/>
              <a:t>Currently working as a Mental health nurse</a:t>
            </a:r>
            <a:endParaRPr lang="en-GB" sz="1600" dirty="0"/>
          </a:p>
          <a:p>
            <a:r>
              <a:rPr lang="en-GB" sz="1600" dirty="0"/>
              <a:t>Hobbies: </a:t>
            </a:r>
            <a:r>
              <a:rPr lang="en-GB" sz="1600" dirty="0" smtClean="0"/>
              <a:t>Movies, TV series, cooking, badminton</a:t>
            </a:r>
            <a:endParaRPr lang="en-GB" sz="1600" dirty="0"/>
          </a:p>
          <a:p>
            <a:r>
              <a:rPr lang="en-GB" sz="1600" dirty="0"/>
              <a:t>Looking for </a:t>
            </a:r>
            <a:r>
              <a:rPr lang="en-GB" sz="1600" dirty="0" smtClean="0"/>
              <a:t>someone with similar personality</a:t>
            </a:r>
            <a:endParaRPr lang="en-GB" dirty="0"/>
          </a:p>
        </p:txBody>
      </p:sp>
      <p:pic>
        <p:nvPicPr>
          <p:cNvPr id="6" name="Picture 4" descr="https://tse3.mm.bing.net/th?id=OIP.PdaszAMC74ebmu6XOQfz7gHaLH&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08" y="133401"/>
            <a:ext cx="2130244" cy="384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95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0263" y="601956"/>
            <a:ext cx="6096000" cy="2031325"/>
          </a:xfrm>
          <a:prstGeom prst="rect">
            <a:avLst/>
          </a:prstGeom>
        </p:spPr>
        <p:txBody>
          <a:bodyPr>
            <a:spAutoFit/>
          </a:bodyPr>
          <a:lstStyle/>
          <a:p>
            <a:pPr algn="ctr"/>
            <a:r>
              <a:rPr lang="en-GB" b="1" dirty="0" smtClean="0"/>
              <a:t>25G18</a:t>
            </a:r>
            <a:endParaRPr lang="en-GB" b="1" dirty="0"/>
          </a:p>
          <a:p>
            <a:r>
              <a:rPr lang="en-GB" dirty="0" smtClean="0"/>
              <a:t>Hindu Telugu, British Citizen </a:t>
            </a:r>
            <a:endParaRPr lang="en-GB" dirty="0"/>
          </a:p>
          <a:p>
            <a:r>
              <a:rPr lang="en-GB" dirty="0"/>
              <a:t>DOB: </a:t>
            </a:r>
            <a:r>
              <a:rPr lang="en-GB" dirty="0" smtClean="0"/>
              <a:t>24/10/1996</a:t>
            </a:r>
            <a:endParaRPr lang="en-GB" dirty="0"/>
          </a:p>
          <a:p>
            <a:r>
              <a:rPr lang="en-GB" dirty="0"/>
              <a:t>Qualifications: </a:t>
            </a:r>
            <a:r>
              <a:rPr lang="en-GB" dirty="0" smtClean="0"/>
              <a:t>B Sc. – Maths &amp; Economics</a:t>
            </a:r>
            <a:endParaRPr lang="en-GB" dirty="0"/>
          </a:p>
          <a:p>
            <a:r>
              <a:rPr lang="en-GB" dirty="0"/>
              <a:t>Currently working as </a:t>
            </a:r>
            <a:r>
              <a:rPr lang="en-GB" dirty="0" smtClean="0"/>
              <a:t>a Graduate Consultant at Ernst &amp; Young</a:t>
            </a:r>
            <a:endParaRPr lang="en-GB" dirty="0"/>
          </a:p>
          <a:p>
            <a:r>
              <a:rPr lang="en-GB" dirty="0"/>
              <a:t>Hobbies: </a:t>
            </a:r>
            <a:r>
              <a:rPr lang="en-GB" dirty="0" smtClean="0"/>
              <a:t>Socializing, singing, cooking, travelling, badminton</a:t>
            </a:r>
            <a:endParaRPr lang="en-GB" dirty="0"/>
          </a:p>
          <a:p>
            <a:r>
              <a:rPr lang="en-GB" dirty="0"/>
              <a:t>Looking for </a:t>
            </a:r>
            <a:r>
              <a:rPr lang="en-GB" dirty="0" smtClean="0"/>
              <a:t>a suitable aspirant</a:t>
            </a:r>
            <a:endParaRPr lang="en-GB" dirty="0"/>
          </a:p>
        </p:txBody>
      </p:sp>
      <p:sp>
        <p:nvSpPr>
          <p:cNvPr id="2" name="Rectangle 1"/>
          <p:cNvSpPr/>
          <p:nvPr/>
        </p:nvSpPr>
        <p:spPr>
          <a:xfrm>
            <a:off x="251209" y="2785127"/>
            <a:ext cx="7204668" cy="2031325"/>
          </a:xfrm>
          <a:prstGeom prst="rect">
            <a:avLst/>
          </a:prstGeom>
        </p:spPr>
        <p:txBody>
          <a:bodyPr wrap="square">
            <a:spAutoFit/>
          </a:bodyPr>
          <a:lstStyle/>
          <a:p>
            <a:pPr lvl="0" algn="ctr"/>
            <a:r>
              <a:rPr lang="en-GB" b="1" dirty="0" smtClean="0">
                <a:solidFill>
                  <a:prstClr val="black"/>
                </a:solidFill>
              </a:rPr>
              <a:t>26G18</a:t>
            </a:r>
            <a:endParaRPr lang="en-GB" b="1" dirty="0">
              <a:solidFill>
                <a:prstClr val="black"/>
              </a:solidFill>
            </a:endParaRPr>
          </a:p>
          <a:p>
            <a:pPr lvl="0"/>
            <a:r>
              <a:rPr lang="en-GB" dirty="0">
                <a:solidFill>
                  <a:prstClr val="black"/>
                </a:solidFill>
              </a:rPr>
              <a:t>Hindu Telugu, British </a:t>
            </a:r>
            <a:r>
              <a:rPr lang="en-GB" dirty="0" smtClean="0">
                <a:solidFill>
                  <a:prstClr val="black"/>
                </a:solidFill>
              </a:rPr>
              <a:t>Born/Citizen </a:t>
            </a:r>
            <a:endParaRPr lang="en-GB" dirty="0">
              <a:solidFill>
                <a:prstClr val="black"/>
              </a:solidFill>
            </a:endParaRPr>
          </a:p>
          <a:p>
            <a:pPr lvl="0"/>
            <a:r>
              <a:rPr lang="en-GB" dirty="0">
                <a:solidFill>
                  <a:prstClr val="black"/>
                </a:solidFill>
              </a:rPr>
              <a:t>DOB: </a:t>
            </a:r>
            <a:r>
              <a:rPr lang="en-GB" dirty="0" smtClean="0">
                <a:solidFill>
                  <a:prstClr val="black"/>
                </a:solidFill>
              </a:rPr>
              <a:t>15/11/1993</a:t>
            </a:r>
            <a:endParaRPr lang="en-GB" dirty="0">
              <a:solidFill>
                <a:prstClr val="black"/>
              </a:solidFill>
            </a:endParaRPr>
          </a:p>
          <a:p>
            <a:pPr lvl="0"/>
            <a:r>
              <a:rPr lang="en-GB" dirty="0">
                <a:solidFill>
                  <a:prstClr val="black"/>
                </a:solidFill>
              </a:rPr>
              <a:t>Qualifications: Science graduate  now in final </a:t>
            </a:r>
            <a:r>
              <a:rPr lang="en-GB" dirty="0" err="1">
                <a:solidFill>
                  <a:prstClr val="black"/>
                </a:solidFill>
              </a:rPr>
              <a:t>yr</a:t>
            </a:r>
            <a:r>
              <a:rPr lang="en-GB" dirty="0">
                <a:solidFill>
                  <a:prstClr val="black"/>
                </a:solidFill>
              </a:rPr>
              <a:t> </a:t>
            </a:r>
            <a:r>
              <a:rPr lang="en-GB" dirty="0" err="1">
                <a:solidFill>
                  <a:prstClr val="black"/>
                </a:solidFill>
              </a:rPr>
              <a:t>MBChB</a:t>
            </a:r>
            <a:r>
              <a:rPr lang="en-GB" dirty="0">
                <a:solidFill>
                  <a:prstClr val="black"/>
                </a:solidFill>
              </a:rPr>
              <a:t> in UK</a:t>
            </a:r>
          </a:p>
          <a:p>
            <a:pPr lvl="0"/>
            <a:r>
              <a:rPr lang="en-GB" dirty="0" smtClean="0">
                <a:solidFill>
                  <a:prstClr val="black"/>
                </a:solidFill>
              </a:rPr>
              <a:t>Hobbies</a:t>
            </a:r>
            <a:r>
              <a:rPr lang="en-GB" dirty="0">
                <a:solidFill>
                  <a:prstClr val="black"/>
                </a:solidFill>
              </a:rPr>
              <a:t>: </a:t>
            </a:r>
            <a:r>
              <a:rPr lang="en-GB" dirty="0" smtClean="0">
                <a:solidFill>
                  <a:prstClr val="black"/>
                </a:solidFill>
              </a:rPr>
              <a:t>Sports, Gym, Reading</a:t>
            </a:r>
            <a:endParaRPr lang="en-GB" dirty="0">
              <a:solidFill>
                <a:prstClr val="black"/>
              </a:solidFill>
            </a:endParaRPr>
          </a:p>
          <a:p>
            <a:pPr lvl="0"/>
            <a:r>
              <a:rPr lang="en-GB" dirty="0">
                <a:solidFill>
                  <a:prstClr val="black"/>
                </a:solidFill>
              </a:rPr>
              <a:t>Looking for a UK citizen doctor matches. </a:t>
            </a:r>
            <a:r>
              <a:rPr lang="en-GB" dirty="0" smtClean="0">
                <a:solidFill>
                  <a:prstClr val="black"/>
                </a:solidFill>
              </a:rPr>
              <a:t>Telugu </a:t>
            </a:r>
            <a:r>
              <a:rPr lang="en-GB" dirty="0">
                <a:solidFill>
                  <a:prstClr val="black"/>
                </a:solidFill>
              </a:rPr>
              <a:t>origin but no bars language or </a:t>
            </a:r>
            <a:r>
              <a:rPr lang="en-GB" dirty="0" smtClean="0">
                <a:solidFill>
                  <a:prstClr val="black"/>
                </a:solidFill>
              </a:rPr>
              <a:t>caste wise.</a:t>
            </a:r>
            <a:endParaRPr lang="en-GB" dirty="0">
              <a:solidFill>
                <a:prstClr val="black"/>
              </a:solidFill>
            </a:endParaRPr>
          </a:p>
        </p:txBody>
      </p:sp>
      <p:sp>
        <p:nvSpPr>
          <p:cNvPr id="4" name="Rectangle 3"/>
          <p:cNvSpPr/>
          <p:nvPr/>
        </p:nvSpPr>
        <p:spPr>
          <a:xfrm>
            <a:off x="5322278" y="4968298"/>
            <a:ext cx="6096000" cy="892552"/>
          </a:xfrm>
          <a:prstGeom prst="rect">
            <a:avLst/>
          </a:prstGeom>
        </p:spPr>
        <p:txBody>
          <a:bodyPr>
            <a:spAutoFit/>
          </a:bodyPr>
          <a:lstStyle/>
          <a:p>
            <a:pPr lvl="0" algn="ctr"/>
            <a:r>
              <a:rPr lang="en-GB" b="1" dirty="0" smtClean="0">
                <a:solidFill>
                  <a:prstClr val="black"/>
                </a:solidFill>
              </a:rPr>
              <a:t>27G18</a:t>
            </a:r>
            <a:endParaRPr lang="en-GB" b="1" dirty="0">
              <a:solidFill>
                <a:prstClr val="black"/>
              </a:solidFill>
            </a:endParaRPr>
          </a:p>
          <a:p>
            <a:pPr lvl="0"/>
            <a:r>
              <a:rPr lang="en-GB" dirty="0" smtClean="0">
                <a:solidFill>
                  <a:prstClr val="black"/>
                </a:solidFill>
              </a:rPr>
              <a:t>No Longer Available </a:t>
            </a:r>
          </a:p>
          <a:p>
            <a:pPr lvl="0"/>
            <a:r>
              <a:rPr lang="en-GB" sz="1400" dirty="0" smtClean="0">
                <a:solidFill>
                  <a:prstClr val="black"/>
                </a:solidFill>
              </a:rPr>
              <a:t>(Suitable Match found through Balaji Temple Matrimonial Service)</a:t>
            </a:r>
            <a:endParaRPr lang="en-GB" sz="1400" dirty="0">
              <a:solidFill>
                <a:prstClr val="black"/>
              </a:solidFill>
            </a:endParaRPr>
          </a:p>
        </p:txBody>
      </p:sp>
      <p:pic>
        <p:nvPicPr>
          <p:cNvPr id="6" name="Picture 6"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983" y="752466"/>
            <a:ext cx="3562283" cy="224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6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168" y="285096"/>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2020</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8094" y="1372497"/>
            <a:ext cx="6096000" cy="584775"/>
          </a:xfrm>
          <a:prstGeom prst="rect">
            <a:avLst/>
          </a:prstGeom>
        </p:spPr>
        <p:txBody>
          <a:bodyPr>
            <a:spAutoFit/>
          </a:bodyPr>
          <a:lstStyle/>
          <a:p>
            <a:pPr algn="ctr"/>
            <a:r>
              <a:rPr lang="en-GB" b="1" dirty="0"/>
              <a:t> </a:t>
            </a:r>
            <a:r>
              <a:rPr lang="en-GB" b="1" u="sng" dirty="0" smtClean="0"/>
              <a:t>01G20</a:t>
            </a:r>
            <a:endParaRPr lang="en-GB" b="1" u="sng" dirty="0"/>
          </a:p>
          <a:p>
            <a:r>
              <a:rPr lang="en-GB" sz="1400" b="1" dirty="0" smtClean="0"/>
              <a:t>No longer available</a:t>
            </a:r>
            <a:endParaRPr lang="en-GB" sz="1400" b="1" dirty="0"/>
          </a:p>
        </p:txBody>
      </p:sp>
      <p:sp>
        <p:nvSpPr>
          <p:cNvPr id="4" name="Rectangle 3"/>
          <p:cNvSpPr/>
          <p:nvPr/>
        </p:nvSpPr>
        <p:spPr>
          <a:xfrm>
            <a:off x="4223657" y="4281160"/>
            <a:ext cx="6096000" cy="2092881"/>
          </a:xfrm>
          <a:prstGeom prst="rect">
            <a:avLst/>
          </a:prstGeom>
        </p:spPr>
        <p:txBody>
          <a:bodyPr>
            <a:spAutoFit/>
          </a:bodyPr>
          <a:lstStyle/>
          <a:p>
            <a:pPr algn="ctr"/>
            <a:r>
              <a:rPr lang="en-GB" b="1" dirty="0" smtClean="0"/>
              <a:t> </a:t>
            </a:r>
            <a:r>
              <a:rPr lang="en-GB" b="1" u="sng" dirty="0" smtClean="0"/>
              <a:t>02G20</a:t>
            </a:r>
          </a:p>
          <a:p>
            <a:r>
              <a:rPr lang="en-GB" sz="1400" dirty="0" smtClean="0"/>
              <a:t>Hindu Punjabi, British Citizen</a:t>
            </a:r>
          </a:p>
          <a:p>
            <a:r>
              <a:rPr lang="en-GB" sz="1400" dirty="0" smtClean="0"/>
              <a:t>D.O.B</a:t>
            </a:r>
            <a:r>
              <a:rPr lang="en-GB" sz="1400" dirty="0"/>
              <a:t>.: </a:t>
            </a:r>
            <a:r>
              <a:rPr lang="en-GB" sz="1400" dirty="0" smtClean="0"/>
              <a:t>9/12/1986 </a:t>
            </a:r>
            <a:r>
              <a:rPr lang="en-GB" sz="1400" dirty="0"/>
              <a:t>Height: 5’4’’ </a:t>
            </a:r>
          </a:p>
          <a:p>
            <a:r>
              <a:rPr lang="en-GB" sz="1400" dirty="0" smtClean="0"/>
              <a:t>Qualification</a:t>
            </a:r>
            <a:r>
              <a:rPr lang="en-GB" sz="1400" dirty="0"/>
              <a:t>: </a:t>
            </a:r>
            <a:r>
              <a:rPr lang="en-GB" sz="1400" dirty="0" smtClean="0"/>
              <a:t>B Com (India), MBA (UK)</a:t>
            </a:r>
          </a:p>
          <a:p>
            <a:r>
              <a:rPr lang="en-GB" sz="1400" dirty="0" smtClean="0"/>
              <a:t>Currently </a:t>
            </a:r>
            <a:r>
              <a:rPr lang="en-GB" sz="1400" dirty="0"/>
              <a:t>working as a </a:t>
            </a:r>
            <a:r>
              <a:rPr lang="en-GB" sz="1400" dirty="0" smtClean="0"/>
              <a:t>Head of Product Development in Limited Company based in London</a:t>
            </a:r>
            <a:endParaRPr lang="en-GB" sz="1400" dirty="0"/>
          </a:p>
          <a:p>
            <a:r>
              <a:rPr lang="en-GB" sz="1400" dirty="0"/>
              <a:t>Hobbies:  </a:t>
            </a:r>
            <a:r>
              <a:rPr lang="en-GB" sz="1400" dirty="0" smtClean="0"/>
              <a:t>Reading, Travelling, Music, Cooking, Yoga</a:t>
            </a:r>
            <a:endParaRPr lang="en-GB" sz="1400" dirty="0"/>
          </a:p>
          <a:p>
            <a:r>
              <a:rPr lang="en-GB" sz="1400" dirty="0"/>
              <a:t>Looking for </a:t>
            </a:r>
            <a:r>
              <a:rPr lang="en-GB" sz="1400" dirty="0" smtClean="0"/>
              <a:t>a UK resident, preferably a vegetarian and non-smoker, well settled and educated, Punjabi or </a:t>
            </a:r>
            <a:r>
              <a:rPr lang="en-GB" sz="1400" dirty="0" err="1" smtClean="0"/>
              <a:t>Intercast</a:t>
            </a:r>
            <a:r>
              <a:rPr lang="en-GB" sz="1400" dirty="0" smtClean="0"/>
              <a:t>.</a:t>
            </a:r>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409" y="2931795"/>
            <a:ext cx="2801031" cy="2098070"/>
          </a:xfrm>
          <a:prstGeom prst="rect">
            <a:avLst/>
          </a:prstGeom>
        </p:spPr>
      </p:pic>
    </p:spTree>
    <p:extLst>
      <p:ext uri="{BB962C8B-B14F-4D97-AF65-F5344CB8AC3E}">
        <p14:creationId xmlns:p14="http://schemas.microsoft.com/office/powerpoint/2010/main" val="48503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71030"/>
            <a:ext cx="6096000" cy="1846659"/>
          </a:xfrm>
          <a:prstGeom prst="rect">
            <a:avLst/>
          </a:prstGeom>
        </p:spPr>
        <p:txBody>
          <a:bodyPr>
            <a:spAutoFit/>
          </a:bodyPr>
          <a:lstStyle/>
          <a:p>
            <a:pPr algn="ctr"/>
            <a:r>
              <a:rPr lang="en-GB" sz="1600" b="1" u="sng" dirty="0"/>
              <a:t>03G20</a:t>
            </a:r>
          </a:p>
          <a:p>
            <a:r>
              <a:rPr lang="en-GB" sz="1600" dirty="0"/>
              <a:t>Hindu, British Citizen</a:t>
            </a:r>
          </a:p>
          <a:p>
            <a:r>
              <a:rPr lang="en-GB" sz="1600" dirty="0"/>
              <a:t>D.O.B.: Nov 1983 Height: 5’3’’ </a:t>
            </a:r>
          </a:p>
          <a:p>
            <a:r>
              <a:rPr lang="en-GB" sz="1600" dirty="0"/>
              <a:t>Qualification</a:t>
            </a:r>
            <a:r>
              <a:rPr lang="en-GB" sz="1600"/>
              <a:t>: </a:t>
            </a:r>
            <a:r>
              <a:rPr lang="en-GB" sz="1600" smtClean="0"/>
              <a:t>MRCGP</a:t>
            </a:r>
            <a:endParaRPr lang="en-GB" sz="1600" dirty="0"/>
          </a:p>
          <a:p>
            <a:r>
              <a:rPr lang="en-GB" sz="1600" dirty="0"/>
              <a:t>Currently working as a General Practitioner</a:t>
            </a:r>
          </a:p>
          <a:p>
            <a:r>
              <a:rPr lang="en-GB" sz="1600" dirty="0"/>
              <a:t>Hobbies:  Sports, Music, Films, Reading, travelling</a:t>
            </a:r>
          </a:p>
          <a:p>
            <a:r>
              <a:rPr lang="en-GB" sz="1600" dirty="0"/>
              <a:t>Looking for a Doctor/ Dentist.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607" y="314151"/>
            <a:ext cx="2755467" cy="1950499"/>
          </a:xfrm>
          <a:prstGeom prst="rect">
            <a:avLst/>
          </a:prstGeom>
        </p:spPr>
      </p:pic>
      <p:sp>
        <p:nvSpPr>
          <p:cNvPr id="3" name="Rectangle 2"/>
          <p:cNvSpPr/>
          <p:nvPr/>
        </p:nvSpPr>
        <p:spPr>
          <a:xfrm>
            <a:off x="757646" y="2500423"/>
            <a:ext cx="6096000" cy="1569660"/>
          </a:xfrm>
          <a:prstGeom prst="rect">
            <a:avLst/>
          </a:prstGeom>
        </p:spPr>
        <p:txBody>
          <a:bodyPr>
            <a:spAutoFit/>
          </a:bodyPr>
          <a:lstStyle/>
          <a:p>
            <a:pPr algn="ctr"/>
            <a:r>
              <a:rPr lang="en-GB" sz="1600" b="1" u="sng" dirty="0" smtClean="0"/>
              <a:t>04G20</a:t>
            </a:r>
            <a:endParaRPr lang="en-GB" sz="1600" b="1" u="sng" dirty="0"/>
          </a:p>
          <a:p>
            <a:r>
              <a:rPr lang="en-GB" sz="1600" dirty="0" smtClean="0"/>
              <a:t>Hindu </a:t>
            </a:r>
            <a:r>
              <a:rPr lang="en-GB" sz="1600" dirty="0" err="1" smtClean="0"/>
              <a:t>Balija</a:t>
            </a:r>
            <a:r>
              <a:rPr lang="en-GB" sz="1600" dirty="0" smtClean="0"/>
              <a:t>, Divorced</a:t>
            </a:r>
            <a:endParaRPr lang="en-GB" sz="1600" dirty="0"/>
          </a:p>
          <a:p>
            <a:r>
              <a:rPr lang="en-GB" sz="1600" dirty="0"/>
              <a:t>D.O.B.: </a:t>
            </a:r>
            <a:r>
              <a:rPr lang="en-GB" sz="1600" dirty="0" smtClean="0"/>
              <a:t>5</a:t>
            </a:r>
            <a:r>
              <a:rPr lang="en-GB" sz="1600" baseline="30000" dirty="0" smtClean="0"/>
              <a:t>th</a:t>
            </a:r>
            <a:r>
              <a:rPr lang="en-GB" sz="1600" dirty="0" smtClean="0"/>
              <a:t> August 1987  </a:t>
            </a:r>
            <a:endParaRPr lang="en-GB" sz="1600" dirty="0"/>
          </a:p>
          <a:p>
            <a:r>
              <a:rPr lang="en-GB" sz="1600" dirty="0"/>
              <a:t>Qualification: </a:t>
            </a:r>
            <a:r>
              <a:rPr lang="en-GB" sz="1600" dirty="0" smtClean="0"/>
              <a:t>Masters in Information Technology</a:t>
            </a:r>
            <a:endParaRPr lang="en-GB" sz="1600" dirty="0"/>
          </a:p>
          <a:p>
            <a:r>
              <a:rPr lang="en-GB" sz="1600" dirty="0"/>
              <a:t>Currently </a:t>
            </a:r>
            <a:r>
              <a:rPr lang="en-GB" sz="1600" dirty="0" smtClean="0"/>
              <a:t>working as a Customer Service Assistant</a:t>
            </a:r>
            <a:endParaRPr lang="en-GB" sz="1600" dirty="0"/>
          </a:p>
          <a:p>
            <a:r>
              <a:rPr lang="en-GB" sz="1600" dirty="0" smtClean="0"/>
              <a:t>Looking </a:t>
            </a:r>
            <a:r>
              <a:rPr lang="en-GB" sz="1600" dirty="0"/>
              <a:t>for a </a:t>
            </a:r>
            <a:r>
              <a:rPr lang="en-GB" sz="1600" dirty="0" smtClean="0"/>
              <a:t>person from a decent family and settled in UK.</a:t>
            </a:r>
            <a:endParaRPr lang="en-GB" sz="1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397" b="22286"/>
          <a:stretch/>
        </p:blipFill>
        <p:spPr>
          <a:xfrm>
            <a:off x="6304333" y="2411612"/>
            <a:ext cx="2534403" cy="2871092"/>
          </a:xfrm>
          <a:prstGeom prst="rect">
            <a:avLst/>
          </a:prstGeom>
        </p:spPr>
      </p:pic>
      <p:sp>
        <p:nvSpPr>
          <p:cNvPr id="6" name="Right Arrow 5"/>
          <p:cNvSpPr/>
          <p:nvPr/>
        </p:nvSpPr>
        <p:spPr>
          <a:xfrm>
            <a:off x="4693919" y="2987040"/>
            <a:ext cx="1262743" cy="198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6023" y="4452817"/>
            <a:ext cx="6096000" cy="2339102"/>
          </a:xfrm>
          <a:prstGeom prst="rect">
            <a:avLst/>
          </a:prstGeom>
        </p:spPr>
        <p:txBody>
          <a:bodyPr>
            <a:spAutoFit/>
          </a:bodyPr>
          <a:lstStyle/>
          <a:p>
            <a:pPr algn="ctr"/>
            <a:r>
              <a:rPr lang="en-GB" sz="1600" b="1" u="sng" dirty="0" smtClean="0"/>
              <a:t>05G20</a:t>
            </a:r>
            <a:endParaRPr lang="en-GB" sz="1600" b="1" u="sng" dirty="0"/>
          </a:p>
          <a:p>
            <a:r>
              <a:rPr lang="en-GB" sz="1600" dirty="0"/>
              <a:t>Hindu Brahmin, Indian Citizen with Tier 2 Visas</a:t>
            </a:r>
          </a:p>
          <a:p>
            <a:r>
              <a:rPr lang="en-GB" sz="1600" dirty="0"/>
              <a:t>D.O.B.: 20</a:t>
            </a:r>
            <a:r>
              <a:rPr lang="en-GB" sz="1600" baseline="30000" dirty="0"/>
              <a:t>th</a:t>
            </a:r>
            <a:r>
              <a:rPr lang="en-GB" sz="1600" dirty="0"/>
              <a:t> Jul 1990 Height: 5feet3’’ </a:t>
            </a:r>
          </a:p>
          <a:p>
            <a:r>
              <a:rPr lang="en-GB" sz="1600" dirty="0"/>
              <a:t>Mother Tongue: Kannada</a:t>
            </a:r>
          </a:p>
          <a:p>
            <a:r>
              <a:rPr lang="en-GB" sz="1600" dirty="0"/>
              <a:t>Qualification: MBBS</a:t>
            </a:r>
          </a:p>
          <a:p>
            <a:r>
              <a:rPr lang="en-GB" sz="1600" dirty="0"/>
              <a:t>Currently working as a FY2 in Darlington Memorial Hospital</a:t>
            </a:r>
          </a:p>
          <a:p>
            <a:r>
              <a:rPr lang="en-GB" sz="1600" dirty="0"/>
              <a:t>Hobbies: Reading, travelling, listening to music</a:t>
            </a:r>
          </a:p>
          <a:p>
            <a:r>
              <a:rPr lang="en-GB" sz="1600" dirty="0"/>
              <a:t>Looking for a Kannada speaking </a:t>
            </a:r>
            <a:r>
              <a:rPr lang="en-GB" sz="1600" dirty="0" smtClean="0"/>
              <a:t>groom </a:t>
            </a:r>
            <a:r>
              <a:rPr lang="en-GB" sz="1600" dirty="0"/>
              <a:t>preferably medical profession from Brahmin community who lives/ works in UK</a:t>
            </a:r>
            <a:endParaRPr lang="en-GB" sz="1400" dirty="0"/>
          </a:p>
        </p:txBody>
      </p:sp>
    </p:spTree>
    <p:extLst>
      <p:ext uri="{BB962C8B-B14F-4D97-AF65-F5344CB8AC3E}">
        <p14:creationId xmlns:p14="http://schemas.microsoft.com/office/powerpoint/2010/main" val="70967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3120" y="383403"/>
            <a:ext cx="6096000" cy="1631216"/>
          </a:xfrm>
          <a:prstGeom prst="rect">
            <a:avLst/>
          </a:prstGeom>
        </p:spPr>
        <p:txBody>
          <a:bodyPr>
            <a:spAutoFit/>
          </a:bodyPr>
          <a:lstStyle/>
          <a:p>
            <a:pPr algn="ctr"/>
            <a:r>
              <a:rPr lang="en-GB" sz="1600" b="1" u="sng" dirty="0" smtClean="0"/>
              <a:t>06G20</a:t>
            </a:r>
            <a:endParaRPr lang="en-GB" sz="1600" b="1" u="sng" dirty="0"/>
          </a:p>
          <a:p>
            <a:r>
              <a:rPr lang="en-GB" sz="1400" dirty="0"/>
              <a:t>Hindu </a:t>
            </a:r>
            <a:r>
              <a:rPr lang="en-GB" sz="1400" dirty="0" smtClean="0"/>
              <a:t>Brahmin, Indian Citizen based in UK on Work Permit</a:t>
            </a:r>
            <a:endParaRPr lang="en-GB" sz="1400" dirty="0"/>
          </a:p>
          <a:p>
            <a:r>
              <a:rPr lang="en-GB" sz="1400" dirty="0"/>
              <a:t>D.O.B.: </a:t>
            </a:r>
            <a:r>
              <a:rPr lang="en-GB" sz="1400" dirty="0" smtClean="0"/>
              <a:t>6</a:t>
            </a:r>
            <a:r>
              <a:rPr lang="en-GB" sz="1400" baseline="30000" dirty="0" smtClean="0"/>
              <a:t>th</a:t>
            </a:r>
            <a:r>
              <a:rPr lang="en-GB" sz="1400" dirty="0" smtClean="0"/>
              <a:t> May 1994 Height: 5feet 5’’</a:t>
            </a:r>
            <a:endParaRPr lang="en-GB" sz="1400" dirty="0"/>
          </a:p>
          <a:p>
            <a:r>
              <a:rPr lang="en-GB" sz="1400" dirty="0"/>
              <a:t>Qualification: </a:t>
            </a:r>
            <a:r>
              <a:rPr lang="en-GB" sz="1400" dirty="0" smtClean="0"/>
              <a:t>MBBS – Internal Medicine Training</a:t>
            </a:r>
            <a:endParaRPr lang="en-GB" sz="1400" dirty="0"/>
          </a:p>
          <a:p>
            <a:r>
              <a:rPr lang="en-GB" sz="1400" dirty="0"/>
              <a:t>Currently working as a </a:t>
            </a:r>
            <a:r>
              <a:rPr lang="en-GB" sz="1400" dirty="0" smtClean="0"/>
              <a:t>Doctor – Internal Medicine Trainee – Year 1</a:t>
            </a:r>
          </a:p>
          <a:p>
            <a:r>
              <a:rPr lang="en-GB" sz="1400" dirty="0" smtClean="0"/>
              <a:t>Hobbies: Listening to music, watching movies, yoga, singing</a:t>
            </a:r>
            <a:endParaRPr lang="en-GB" sz="1400" dirty="0"/>
          </a:p>
          <a:p>
            <a:r>
              <a:rPr lang="en-GB" sz="1400" dirty="0"/>
              <a:t>Looking for a </a:t>
            </a:r>
            <a:r>
              <a:rPr lang="en-GB" sz="1400" dirty="0" smtClean="0"/>
              <a:t>humble, honest and caring life partner. Preferably an vegetarian</a:t>
            </a:r>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623" y="1135818"/>
            <a:ext cx="2317161" cy="3482073"/>
          </a:xfrm>
          <a:prstGeom prst="rect">
            <a:avLst/>
          </a:prstGeom>
        </p:spPr>
      </p:pic>
      <p:sp>
        <p:nvSpPr>
          <p:cNvPr id="4" name="Rectangle 3"/>
          <p:cNvSpPr/>
          <p:nvPr/>
        </p:nvSpPr>
        <p:spPr>
          <a:xfrm>
            <a:off x="5068388" y="2127631"/>
            <a:ext cx="6096000" cy="1877437"/>
          </a:xfrm>
          <a:prstGeom prst="rect">
            <a:avLst/>
          </a:prstGeom>
        </p:spPr>
        <p:txBody>
          <a:bodyPr>
            <a:spAutoFit/>
          </a:bodyPr>
          <a:lstStyle/>
          <a:p>
            <a:pPr algn="ctr"/>
            <a:r>
              <a:rPr lang="en-GB" b="1" u="sng" dirty="0" smtClean="0"/>
              <a:t>07G20</a:t>
            </a:r>
            <a:endParaRPr lang="en-GB" b="1" u="sng" dirty="0"/>
          </a:p>
          <a:p>
            <a:r>
              <a:rPr lang="en-GB" sz="1400" dirty="0" smtClean="0"/>
              <a:t>Telugu Arya Vyasa, British Citizen</a:t>
            </a:r>
            <a:endParaRPr lang="en-GB" sz="1400" dirty="0"/>
          </a:p>
          <a:p>
            <a:r>
              <a:rPr lang="en-GB" sz="1400" dirty="0"/>
              <a:t>D.O.B.: </a:t>
            </a:r>
            <a:r>
              <a:rPr lang="en-GB" sz="1400" dirty="0" smtClean="0"/>
              <a:t>October 1995 </a:t>
            </a:r>
            <a:r>
              <a:rPr lang="en-GB" sz="1400" dirty="0"/>
              <a:t>Height: </a:t>
            </a:r>
            <a:r>
              <a:rPr lang="en-GB" sz="1400" dirty="0" smtClean="0"/>
              <a:t>4feet 9’’</a:t>
            </a:r>
            <a:endParaRPr lang="en-GB" sz="1400" dirty="0"/>
          </a:p>
          <a:p>
            <a:r>
              <a:rPr lang="en-GB" sz="1400" dirty="0"/>
              <a:t>Qualification: </a:t>
            </a:r>
            <a:r>
              <a:rPr lang="en-GB" sz="1400" dirty="0" smtClean="0"/>
              <a:t>BA – </a:t>
            </a:r>
            <a:r>
              <a:rPr lang="en-GB" sz="1400" dirty="0" err="1" smtClean="0"/>
              <a:t>Honors</a:t>
            </a:r>
            <a:r>
              <a:rPr lang="en-GB" sz="1400" dirty="0" smtClean="0"/>
              <a:t> (Politics &amp; Sociology)</a:t>
            </a:r>
            <a:endParaRPr lang="en-GB" sz="1400" dirty="0"/>
          </a:p>
          <a:p>
            <a:r>
              <a:rPr lang="en-GB" sz="1400" dirty="0"/>
              <a:t>Currently working </a:t>
            </a:r>
            <a:r>
              <a:rPr lang="en-GB" sz="1400" dirty="0" smtClean="0"/>
              <a:t>as a Payroll Accountant</a:t>
            </a:r>
            <a:endParaRPr lang="en-GB" sz="1400" dirty="0"/>
          </a:p>
          <a:p>
            <a:r>
              <a:rPr lang="en-GB" sz="1400" dirty="0"/>
              <a:t>Hobbies: </a:t>
            </a:r>
            <a:r>
              <a:rPr lang="en-GB" sz="1400" dirty="0" smtClean="0"/>
              <a:t>Badminton/ Gym, reading, music, watching TV/ films</a:t>
            </a:r>
            <a:endParaRPr lang="en-GB" sz="1400" dirty="0"/>
          </a:p>
          <a:p>
            <a:r>
              <a:rPr lang="en-GB" sz="1400" dirty="0"/>
              <a:t>Looking for a </a:t>
            </a:r>
            <a:r>
              <a:rPr lang="en-GB" sz="1400" dirty="0" smtClean="0"/>
              <a:t>suitable match within the UK and preferably in the same community, vegetarian. Should ideally be settled and have UK citizenship.</a:t>
            </a:r>
            <a:endParaRPr lang="en-GB" sz="1400" dirty="0"/>
          </a:p>
        </p:txBody>
      </p:sp>
      <p:sp>
        <p:nvSpPr>
          <p:cNvPr id="5" name="Rectangle 4"/>
          <p:cNvSpPr/>
          <p:nvPr/>
        </p:nvSpPr>
        <p:spPr>
          <a:xfrm>
            <a:off x="1106669" y="4730903"/>
            <a:ext cx="6096000" cy="1877437"/>
          </a:xfrm>
          <a:prstGeom prst="rect">
            <a:avLst/>
          </a:prstGeom>
        </p:spPr>
        <p:txBody>
          <a:bodyPr>
            <a:spAutoFit/>
          </a:bodyPr>
          <a:lstStyle/>
          <a:p>
            <a:pPr algn="ctr"/>
            <a:r>
              <a:rPr lang="en-GB" b="1" u="sng" dirty="0" smtClean="0"/>
              <a:t>08G20</a:t>
            </a:r>
            <a:endParaRPr lang="en-GB" b="1" u="sng" dirty="0"/>
          </a:p>
          <a:p>
            <a:r>
              <a:rPr lang="en-GB" sz="1400" dirty="0" smtClean="0"/>
              <a:t>Hindu Brahmin, Europe Citizenship</a:t>
            </a:r>
            <a:endParaRPr lang="en-GB" sz="1400" dirty="0"/>
          </a:p>
          <a:p>
            <a:r>
              <a:rPr lang="en-GB" sz="1400" dirty="0"/>
              <a:t>D.O.B.: </a:t>
            </a:r>
            <a:r>
              <a:rPr lang="en-GB" sz="1400" dirty="0" smtClean="0"/>
              <a:t>22/1/1992 </a:t>
            </a:r>
            <a:r>
              <a:rPr lang="en-GB" sz="1400" dirty="0"/>
              <a:t>Height: </a:t>
            </a:r>
            <a:r>
              <a:rPr lang="en-GB" sz="1400" dirty="0" smtClean="0"/>
              <a:t>5feet 2’’</a:t>
            </a:r>
            <a:endParaRPr lang="en-GB" sz="1400" dirty="0"/>
          </a:p>
          <a:p>
            <a:r>
              <a:rPr lang="en-GB" sz="1400" dirty="0"/>
              <a:t>Qualification: </a:t>
            </a:r>
            <a:r>
              <a:rPr lang="en-GB" sz="1400" dirty="0" err="1" smtClean="0"/>
              <a:t>MBChB</a:t>
            </a:r>
            <a:r>
              <a:rPr lang="en-GB" sz="1400" dirty="0" smtClean="0"/>
              <a:t>, MRCP, BMedSci</a:t>
            </a:r>
            <a:endParaRPr lang="en-GB" sz="1400" dirty="0"/>
          </a:p>
          <a:p>
            <a:r>
              <a:rPr lang="en-GB" sz="1400" dirty="0"/>
              <a:t>Currently working as </a:t>
            </a:r>
            <a:r>
              <a:rPr lang="en-GB" sz="1400" dirty="0" smtClean="0"/>
              <a:t>an Oncologist</a:t>
            </a:r>
            <a:endParaRPr lang="en-GB" sz="1400" dirty="0"/>
          </a:p>
          <a:p>
            <a:r>
              <a:rPr lang="en-GB" sz="1400" dirty="0"/>
              <a:t>Hobbies: </a:t>
            </a:r>
            <a:r>
              <a:rPr lang="en-GB" sz="1400" dirty="0" smtClean="0"/>
              <a:t>Yoga, hiking, baking, singing, reading</a:t>
            </a:r>
            <a:endParaRPr lang="en-GB" sz="1400" dirty="0"/>
          </a:p>
          <a:p>
            <a:r>
              <a:rPr lang="en-GB" sz="1400" dirty="0"/>
              <a:t>Looking for </a:t>
            </a:r>
            <a:r>
              <a:rPr lang="en-GB" sz="1400" dirty="0" smtClean="0"/>
              <a:t>an educated Brahmin, ambitious, kind, </a:t>
            </a:r>
            <a:r>
              <a:rPr lang="en-GB" sz="1400" dirty="0" err="1" smtClean="0"/>
              <a:t>dharmic</a:t>
            </a:r>
            <a:r>
              <a:rPr lang="en-GB" sz="1400" dirty="0" smtClean="0"/>
              <a:t>, good family values, vegetarian, non-drinker, non-smoker</a:t>
            </a:r>
            <a:endParaRPr lang="en-GB" sz="1400" dirty="0"/>
          </a:p>
        </p:txBody>
      </p:sp>
    </p:spTree>
    <p:extLst>
      <p:ext uri="{BB962C8B-B14F-4D97-AF65-F5344CB8AC3E}">
        <p14:creationId xmlns:p14="http://schemas.microsoft.com/office/powerpoint/2010/main" val="206789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3" y="228324"/>
            <a:ext cx="6096000" cy="1631216"/>
          </a:xfrm>
          <a:prstGeom prst="rect">
            <a:avLst/>
          </a:prstGeom>
        </p:spPr>
        <p:txBody>
          <a:bodyPr>
            <a:spAutoFit/>
          </a:bodyPr>
          <a:lstStyle/>
          <a:p>
            <a:pPr algn="ctr"/>
            <a:r>
              <a:rPr lang="en-GB" sz="1600" b="1" u="sng" dirty="0" smtClean="0"/>
              <a:t>09G20</a:t>
            </a:r>
            <a:endParaRPr lang="en-GB" sz="1600" b="1" u="sng" dirty="0"/>
          </a:p>
          <a:p>
            <a:r>
              <a:rPr lang="en-GB" sz="1400" dirty="0" smtClean="0"/>
              <a:t>Hindu Tamil, British Citizen</a:t>
            </a:r>
          </a:p>
          <a:p>
            <a:r>
              <a:rPr lang="en-GB" sz="1400" dirty="0"/>
              <a:t>D.O.B.: </a:t>
            </a:r>
            <a:r>
              <a:rPr lang="en-GB" sz="1400" dirty="0" smtClean="0"/>
              <a:t>23/9/1986 </a:t>
            </a:r>
            <a:r>
              <a:rPr lang="en-GB" sz="1400" dirty="0"/>
              <a:t>Height: 5feet </a:t>
            </a:r>
            <a:r>
              <a:rPr lang="en-GB" sz="1400" dirty="0" smtClean="0"/>
              <a:t>5’’</a:t>
            </a:r>
            <a:endParaRPr lang="en-GB" sz="1400" dirty="0"/>
          </a:p>
          <a:p>
            <a:r>
              <a:rPr lang="en-GB" sz="1400" dirty="0"/>
              <a:t>Qualification: </a:t>
            </a:r>
            <a:r>
              <a:rPr lang="en-GB" sz="1400" dirty="0" smtClean="0"/>
              <a:t>MRCGP/ Fellowship in MSK</a:t>
            </a:r>
            <a:endParaRPr lang="en-GB" sz="1400" dirty="0"/>
          </a:p>
          <a:p>
            <a:r>
              <a:rPr lang="en-GB" sz="1400" dirty="0"/>
              <a:t>Currently working as </a:t>
            </a:r>
            <a:r>
              <a:rPr lang="en-GB" sz="1400" dirty="0" smtClean="0"/>
              <a:t>a GP </a:t>
            </a:r>
          </a:p>
          <a:p>
            <a:r>
              <a:rPr lang="en-GB" sz="1400" dirty="0" smtClean="0"/>
              <a:t>Hobbies</a:t>
            </a:r>
            <a:r>
              <a:rPr lang="en-GB" sz="1400" dirty="0"/>
              <a:t>: </a:t>
            </a:r>
            <a:r>
              <a:rPr lang="en-GB" sz="1400" dirty="0" smtClean="0"/>
              <a:t>Home decorating, painting, playing tennis, travelling</a:t>
            </a:r>
            <a:endParaRPr lang="en-GB" sz="1400" dirty="0"/>
          </a:p>
          <a:p>
            <a:r>
              <a:rPr lang="en-GB" sz="1400" dirty="0"/>
              <a:t>Looking for </a:t>
            </a:r>
            <a:r>
              <a:rPr lang="en-GB" sz="1400" dirty="0" smtClean="0"/>
              <a:t>a Doctor settled in UK</a:t>
            </a:r>
            <a:endParaRPr lang="en-GB"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330" y="1243986"/>
            <a:ext cx="3380650" cy="2249669"/>
          </a:xfrm>
          <a:prstGeom prst="rect">
            <a:avLst/>
          </a:prstGeom>
        </p:spPr>
      </p:pic>
      <p:sp>
        <p:nvSpPr>
          <p:cNvPr id="4" name="Rectangle 3"/>
          <p:cNvSpPr/>
          <p:nvPr/>
        </p:nvSpPr>
        <p:spPr>
          <a:xfrm>
            <a:off x="635726" y="2256584"/>
            <a:ext cx="6096000" cy="1846659"/>
          </a:xfrm>
          <a:prstGeom prst="rect">
            <a:avLst/>
          </a:prstGeom>
        </p:spPr>
        <p:txBody>
          <a:bodyPr>
            <a:spAutoFit/>
          </a:bodyPr>
          <a:lstStyle/>
          <a:p>
            <a:pPr algn="ctr"/>
            <a:r>
              <a:rPr lang="en-GB" sz="1600" b="1" u="sng" dirty="0" smtClean="0"/>
              <a:t>10G20</a:t>
            </a:r>
            <a:endParaRPr lang="en-GB" sz="1600" b="1" u="sng" dirty="0"/>
          </a:p>
          <a:p>
            <a:r>
              <a:rPr lang="en-GB" sz="1400" dirty="0"/>
              <a:t>Hindu </a:t>
            </a:r>
            <a:r>
              <a:rPr lang="en-GB" sz="1400" dirty="0" smtClean="0"/>
              <a:t>Malayalam, </a:t>
            </a:r>
            <a:r>
              <a:rPr lang="en-GB" sz="1400" dirty="0"/>
              <a:t>British Citizen</a:t>
            </a:r>
          </a:p>
          <a:p>
            <a:r>
              <a:rPr lang="en-GB" sz="1400" dirty="0"/>
              <a:t>D.O.B.: </a:t>
            </a:r>
            <a:r>
              <a:rPr lang="en-GB" sz="1400" dirty="0" smtClean="0"/>
              <a:t>23/2/1996 </a:t>
            </a:r>
            <a:r>
              <a:rPr lang="en-GB" sz="1400" dirty="0"/>
              <a:t>Height: 5feet 5’’</a:t>
            </a:r>
          </a:p>
          <a:p>
            <a:r>
              <a:rPr lang="en-GB" sz="1400" dirty="0"/>
              <a:t>Qualification: </a:t>
            </a:r>
            <a:r>
              <a:rPr lang="en-GB" sz="1400" dirty="0" smtClean="0"/>
              <a:t>Bachelors of Optometry - Hons 	</a:t>
            </a:r>
            <a:endParaRPr lang="en-GB" sz="1400" dirty="0"/>
          </a:p>
          <a:p>
            <a:r>
              <a:rPr lang="en-GB" sz="1400" dirty="0"/>
              <a:t>Currently working as </a:t>
            </a:r>
            <a:r>
              <a:rPr lang="en-GB" sz="1400" dirty="0" smtClean="0"/>
              <a:t>an Optometrist</a:t>
            </a:r>
            <a:endParaRPr lang="en-GB" sz="1400" dirty="0"/>
          </a:p>
          <a:p>
            <a:r>
              <a:rPr lang="en-GB" sz="1400" dirty="0"/>
              <a:t>Hobbies: </a:t>
            </a:r>
            <a:r>
              <a:rPr lang="en-GB" sz="1400" dirty="0" smtClean="0"/>
              <a:t>Bharatanatyam, Art, Movies</a:t>
            </a:r>
            <a:endParaRPr lang="en-GB" sz="1400" dirty="0"/>
          </a:p>
          <a:p>
            <a:r>
              <a:rPr lang="en-GB" sz="1400" dirty="0"/>
              <a:t>Looking for </a:t>
            </a:r>
            <a:r>
              <a:rPr lang="en-GB" sz="1400" dirty="0" smtClean="0"/>
              <a:t>an understanding, spiritually inclined, family oriented and supportive partner ideally with South Indian Origins</a:t>
            </a:r>
            <a:endParaRPr lang="en-GB" sz="1400" dirty="0"/>
          </a:p>
        </p:txBody>
      </p:sp>
      <p:sp>
        <p:nvSpPr>
          <p:cNvPr id="6" name="Rectangle 5"/>
          <p:cNvSpPr/>
          <p:nvPr/>
        </p:nvSpPr>
        <p:spPr>
          <a:xfrm>
            <a:off x="4493622" y="4221625"/>
            <a:ext cx="6096000" cy="1877437"/>
          </a:xfrm>
          <a:prstGeom prst="rect">
            <a:avLst/>
          </a:prstGeom>
        </p:spPr>
        <p:txBody>
          <a:bodyPr>
            <a:spAutoFit/>
          </a:bodyPr>
          <a:lstStyle/>
          <a:p>
            <a:pPr algn="ctr"/>
            <a:r>
              <a:rPr lang="en-GB" b="1" u="sng" dirty="0" smtClean="0"/>
              <a:t>11G20</a:t>
            </a:r>
            <a:endParaRPr lang="en-GB" b="1" u="sng" dirty="0"/>
          </a:p>
          <a:p>
            <a:r>
              <a:rPr lang="en-GB" sz="1400" dirty="0"/>
              <a:t>Hindu </a:t>
            </a:r>
            <a:r>
              <a:rPr lang="en-GB" sz="1400" dirty="0" smtClean="0"/>
              <a:t>Tamil Brahmin, Indian Citizen based in Germany</a:t>
            </a:r>
            <a:endParaRPr lang="en-GB" sz="1400" dirty="0"/>
          </a:p>
          <a:p>
            <a:r>
              <a:rPr lang="en-GB" sz="1400" dirty="0"/>
              <a:t>D.O.B.: </a:t>
            </a:r>
            <a:r>
              <a:rPr lang="en-GB" sz="1400" dirty="0" smtClean="0"/>
              <a:t>13/9/1990 </a:t>
            </a:r>
            <a:r>
              <a:rPr lang="en-GB" sz="1400" dirty="0"/>
              <a:t>Height: 5feet </a:t>
            </a:r>
            <a:r>
              <a:rPr lang="en-GB" sz="1400" dirty="0" smtClean="0"/>
              <a:t>4’’</a:t>
            </a:r>
            <a:endParaRPr lang="en-GB" sz="1400" dirty="0"/>
          </a:p>
          <a:p>
            <a:r>
              <a:rPr lang="en-GB" sz="1400" dirty="0"/>
              <a:t>Qualification: </a:t>
            </a:r>
            <a:r>
              <a:rPr lang="en-GB" sz="1400" dirty="0" smtClean="0"/>
              <a:t>PhD in Physics</a:t>
            </a:r>
            <a:endParaRPr lang="en-GB" sz="1400" dirty="0"/>
          </a:p>
          <a:p>
            <a:r>
              <a:rPr lang="en-GB" sz="1400" dirty="0"/>
              <a:t>Currently working as </a:t>
            </a:r>
            <a:r>
              <a:rPr lang="en-GB" sz="1400" dirty="0" smtClean="0"/>
              <a:t>a Researcher</a:t>
            </a:r>
            <a:endParaRPr lang="en-GB" sz="1400" dirty="0"/>
          </a:p>
          <a:p>
            <a:r>
              <a:rPr lang="en-GB" sz="1400" dirty="0"/>
              <a:t>Hobbies: </a:t>
            </a:r>
            <a:r>
              <a:rPr lang="en-GB" sz="1400" dirty="0" smtClean="0"/>
              <a:t>Reading, movies, drawing, hiking, Canoeing</a:t>
            </a:r>
            <a:endParaRPr lang="en-GB" sz="1400" dirty="0"/>
          </a:p>
          <a:p>
            <a:r>
              <a:rPr lang="en-GB" sz="1400" dirty="0"/>
              <a:t>Looking for </a:t>
            </a:r>
            <a:r>
              <a:rPr lang="en-GB" sz="1400" dirty="0" smtClean="0"/>
              <a:t>a Brahmin, vegetarian, non-smoker, unmarried 30-35 years old well settled, education Masters and beyond.</a:t>
            </a:r>
            <a:endParaRPr lang="en-GB" sz="1400" dirty="0"/>
          </a:p>
        </p:txBody>
      </p:sp>
    </p:spTree>
    <p:extLst>
      <p:ext uri="{BB962C8B-B14F-4D97-AF65-F5344CB8AC3E}">
        <p14:creationId xmlns:p14="http://schemas.microsoft.com/office/powerpoint/2010/main" val="350450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19616"/>
            <a:ext cx="6096000" cy="1661993"/>
          </a:xfrm>
          <a:prstGeom prst="rect">
            <a:avLst/>
          </a:prstGeom>
        </p:spPr>
        <p:txBody>
          <a:bodyPr>
            <a:spAutoFit/>
          </a:bodyPr>
          <a:lstStyle/>
          <a:p>
            <a:pPr algn="ctr"/>
            <a:r>
              <a:rPr lang="en-GB" sz="1600" b="1" u="sng" dirty="0" smtClean="0"/>
              <a:t>12G20</a:t>
            </a:r>
            <a:endParaRPr lang="en-GB" sz="1600" b="1" u="sng" dirty="0"/>
          </a:p>
          <a:p>
            <a:r>
              <a:rPr lang="en-GB" sz="1400" dirty="0"/>
              <a:t>Hindu </a:t>
            </a:r>
            <a:r>
              <a:rPr lang="en-GB" sz="1400" dirty="0" smtClean="0"/>
              <a:t>Punjabi, British Citizen</a:t>
            </a:r>
            <a:endParaRPr lang="en-GB" sz="1400" dirty="0"/>
          </a:p>
          <a:p>
            <a:r>
              <a:rPr lang="en-GB" sz="1400" dirty="0"/>
              <a:t>D.O.B.: </a:t>
            </a:r>
            <a:r>
              <a:rPr lang="en-GB" sz="1400" dirty="0" smtClean="0"/>
              <a:t>6/6/1996 </a:t>
            </a:r>
            <a:r>
              <a:rPr lang="en-GB" sz="1400" dirty="0"/>
              <a:t>Height: 5feet 4’’</a:t>
            </a:r>
          </a:p>
          <a:p>
            <a:r>
              <a:rPr lang="en-GB" sz="1400" dirty="0" smtClean="0"/>
              <a:t>Qualification: B Sc. -  Mental Health Nursing</a:t>
            </a:r>
            <a:endParaRPr lang="en-GB" sz="1400" dirty="0"/>
          </a:p>
          <a:p>
            <a:r>
              <a:rPr lang="en-GB" sz="1400" dirty="0"/>
              <a:t>Currently working as a </a:t>
            </a:r>
            <a:r>
              <a:rPr lang="en-GB" sz="1400" dirty="0" smtClean="0"/>
              <a:t>Project Co-ordinator - NHS</a:t>
            </a:r>
            <a:endParaRPr lang="en-GB" sz="1400" dirty="0"/>
          </a:p>
          <a:p>
            <a:r>
              <a:rPr lang="en-GB" sz="1400" dirty="0"/>
              <a:t>Hobbies: </a:t>
            </a:r>
            <a:r>
              <a:rPr lang="en-GB" sz="1400" dirty="0" smtClean="0"/>
              <a:t>Reading, Music, Calligraphy, Photography</a:t>
            </a:r>
            <a:endParaRPr lang="en-GB" sz="1400" dirty="0"/>
          </a:p>
          <a:p>
            <a:endParaRPr lang="en-GB"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3" y="1149488"/>
            <a:ext cx="3320964" cy="2202906"/>
          </a:xfrm>
          <a:prstGeom prst="rect">
            <a:avLst/>
          </a:prstGeom>
        </p:spPr>
      </p:pic>
      <p:sp>
        <p:nvSpPr>
          <p:cNvPr id="6" name="Rectangle 5"/>
          <p:cNvSpPr/>
          <p:nvPr/>
        </p:nvSpPr>
        <p:spPr>
          <a:xfrm>
            <a:off x="5194663" y="2250941"/>
            <a:ext cx="6096000" cy="2123658"/>
          </a:xfrm>
          <a:prstGeom prst="rect">
            <a:avLst/>
          </a:prstGeom>
        </p:spPr>
        <p:txBody>
          <a:bodyPr>
            <a:spAutoFit/>
          </a:bodyPr>
          <a:lstStyle/>
          <a:p>
            <a:pPr algn="ctr"/>
            <a:r>
              <a:rPr lang="en-GB" sz="1600" b="1" u="sng" dirty="0" smtClean="0"/>
              <a:t>13G20</a:t>
            </a:r>
            <a:endParaRPr lang="en-GB" sz="1600" b="1" u="sng" dirty="0"/>
          </a:p>
          <a:p>
            <a:r>
              <a:rPr lang="en-GB" sz="1400" dirty="0"/>
              <a:t>Hindu </a:t>
            </a:r>
            <a:r>
              <a:rPr lang="en-GB" sz="1400" dirty="0" smtClean="0"/>
              <a:t>Punjabi, British Citizen</a:t>
            </a:r>
            <a:endParaRPr lang="en-GB" sz="1400" dirty="0"/>
          </a:p>
          <a:p>
            <a:r>
              <a:rPr lang="en-GB" sz="1400" dirty="0"/>
              <a:t>D.O.B.: </a:t>
            </a:r>
            <a:r>
              <a:rPr lang="en-GB" sz="1400" dirty="0" smtClean="0"/>
              <a:t>28/8/1989 </a:t>
            </a:r>
            <a:r>
              <a:rPr lang="en-GB" sz="1400" dirty="0"/>
              <a:t>Height: 5feet 4’’</a:t>
            </a:r>
          </a:p>
          <a:p>
            <a:r>
              <a:rPr lang="en-GB" sz="1400" dirty="0" smtClean="0"/>
              <a:t>Qualification: Post Graduate - Legal</a:t>
            </a:r>
            <a:endParaRPr lang="en-GB" sz="1400" dirty="0"/>
          </a:p>
          <a:p>
            <a:r>
              <a:rPr lang="en-GB" sz="1400" dirty="0"/>
              <a:t>Currently working as a </a:t>
            </a:r>
            <a:r>
              <a:rPr lang="en-GB" sz="1400" dirty="0" smtClean="0"/>
              <a:t>Project Co-ordinator – </a:t>
            </a:r>
            <a:r>
              <a:rPr lang="en-GB" sz="1400" dirty="0" err="1" smtClean="0"/>
              <a:t>NHSRegulatory</a:t>
            </a:r>
            <a:r>
              <a:rPr lang="en-GB" sz="1400" dirty="0" smtClean="0"/>
              <a:t> Analyst</a:t>
            </a:r>
            <a:endParaRPr lang="en-GB" sz="1400" dirty="0"/>
          </a:p>
          <a:p>
            <a:r>
              <a:rPr lang="en-GB" sz="1400" dirty="0"/>
              <a:t>Hobbies: </a:t>
            </a:r>
            <a:r>
              <a:rPr lang="en-GB" sz="1400" dirty="0" smtClean="0"/>
              <a:t>Football, Tennis, Cinema, Music, Gym, Swimming, Yoga, Eating Out</a:t>
            </a:r>
          </a:p>
          <a:p>
            <a:r>
              <a:rPr lang="en-GB" sz="1400" dirty="0" smtClean="0"/>
              <a:t>Looking for Liked minded individual, good family values, similar interests, good work – life balance</a:t>
            </a:r>
            <a:endParaRPr lang="en-GB" sz="1400" dirty="0"/>
          </a:p>
          <a:p>
            <a:endParaRPr lang="en-GB" dirty="0"/>
          </a:p>
        </p:txBody>
      </p:sp>
      <p:sp>
        <p:nvSpPr>
          <p:cNvPr id="7" name="Rectangle 6"/>
          <p:cNvSpPr/>
          <p:nvPr/>
        </p:nvSpPr>
        <p:spPr>
          <a:xfrm>
            <a:off x="1017547" y="4652278"/>
            <a:ext cx="6096000" cy="1631216"/>
          </a:xfrm>
          <a:prstGeom prst="rect">
            <a:avLst/>
          </a:prstGeom>
        </p:spPr>
        <p:txBody>
          <a:bodyPr>
            <a:spAutoFit/>
          </a:bodyPr>
          <a:lstStyle/>
          <a:p>
            <a:pPr algn="ctr"/>
            <a:r>
              <a:rPr lang="en-GB" sz="1600" b="1" u="sng" dirty="0" smtClean="0"/>
              <a:t>14G20</a:t>
            </a:r>
            <a:endParaRPr lang="en-GB" sz="1600" b="1" u="sng" dirty="0"/>
          </a:p>
          <a:p>
            <a:r>
              <a:rPr lang="en-GB" sz="1400" dirty="0"/>
              <a:t>Hindu </a:t>
            </a:r>
            <a:r>
              <a:rPr lang="en-GB" sz="1400" dirty="0" smtClean="0"/>
              <a:t>Punjabi, Based in India</a:t>
            </a:r>
            <a:endParaRPr lang="en-GB" sz="1400" dirty="0"/>
          </a:p>
          <a:p>
            <a:r>
              <a:rPr lang="en-GB" sz="1400" dirty="0"/>
              <a:t>D.O.B.: </a:t>
            </a:r>
            <a:r>
              <a:rPr lang="en-GB" sz="1400" dirty="0" smtClean="0"/>
              <a:t>4/2/1983 </a:t>
            </a:r>
            <a:r>
              <a:rPr lang="en-GB" sz="1400" dirty="0"/>
              <a:t>Height: 5feet </a:t>
            </a:r>
          </a:p>
          <a:p>
            <a:r>
              <a:rPr lang="en-GB" sz="1400" dirty="0" smtClean="0"/>
              <a:t>Qualification: BA - Media</a:t>
            </a:r>
            <a:endParaRPr lang="en-GB" sz="1400" dirty="0"/>
          </a:p>
          <a:p>
            <a:r>
              <a:rPr lang="en-GB" sz="1400" dirty="0" smtClean="0"/>
              <a:t>Currently </a:t>
            </a:r>
            <a:r>
              <a:rPr lang="en-GB" sz="1400" dirty="0"/>
              <a:t>working as a </a:t>
            </a:r>
            <a:r>
              <a:rPr lang="en-GB" sz="1400" dirty="0" smtClean="0"/>
              <a:t>Sub-Editor for a Newspaper</a:t>
            </a:r>
            <a:endParaRPr lang="en-GB" sz="1400" dirty="0"/>
          </a:p>
          <a:p>
            <a:r>
              <a:rPr lang="en-GB" sz="1400" dirty="0"/>
              <a:t>Hobbies: </a:t>
            </a:r>
            <a:r>
              <a:rPr lang="en-GB" sz="1400" dirty="0" smtClean="0"/>
              <a:t>Cooking, watching movies, socialising with family &amp; friends</a:t>
            </a:r>
          </a:p>
          <a:p>
            <a:r>
              <a:rPr lang="en-GB" sz="1400" dirty="0" smtClean="0"/>
              <a:t>Looking for a family oriented person who is caring and kind-hearted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83" t="8127" r="783" b="16364"/>
          <a:stretch/>
        </p:blipFill>
        <p:spPr>
          <a:xfrm>
            <a:off x="7624693" y="4505821"/>
            <a:ext cx="1394145" cy="2164945"/>
          </a:xfrm>
          <a:prstGeom prst="rect">
            <a:avLst/>
          </a:prstGeom>
        </p:spPr>
      </p:pic>
    </p:spTree>
    <p:extLst>
      <p:ext uri="{BB962C8B-B14F-4D97-AF65-F5344CB8AC3E}">
        <p14:creationId xmlns:p14="http://schemas.microsoft.com/office/powerpoint/2010/main" val="192936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1366" y="253218"/>
            <a:ext cx="6096000" cy="1877437"/>
          </a:xfrm>
          <a:prstGeom prst="rect">
            <a:avLst/>
          </a:prstGeom>
        </p:spPr>
        <p:txBody>
          <a:bodyPr>
            <a:spAutoFit/>
          </a:bodyPr>
          <a:lstStyle/>
          <a:p>
            <a:pPr algn="ctr"/>
            <a:r>
              <a:rPr lang="en-GB" b="1" u="sng" dirty="0"/>
              <a:t>15G20</a:t>
            </a:r>
          </a:p>
          <a:p>
            <a:r>
              <a:rPr lang="en-GB" sz="1400" dirty="0"/>
              <a:t>Hindu Brahmin, Indian Citizen based in UK on ICT Tier 2 visas</a:t>
            </a:r>
          </a:p>
          <a:p>
            <a:r>
              <a:rPr lang="en-GB" sz="1400" dirty="0"/>
              <a:t>D.O.B.: 5/3/1992 Height: 5feet 4’’</a:t>
            </a:r>
          </a:p>
          <a:p>
            <a:r>
              <a:rPr lang="en-GB" sz="1400" dirty="0"/>
              <a:t>Qualification: BCA – Information Technologies</a:t>
            </a:r>
          </a:p>
          <a:p>
            <a:r>
              <a:rPr lang="en-GB" sz="1400" dirty="0"/>
              <a:t>Currently working as a Software Engineer</a:t>
            </a:r>
          </a:p>
          <a:p>
            <a:r>
              <a:rPr lang="en-GB" sz="1400" dirty="0"/>
              <a:t>Hobbies: Music &amp; Drawing</a:t>
            </a:r>
          </a:p>
          <a:p>
            <a:r>
              <a:rPr lang="en-GB" sz="1400" dirty="0"/>
              <a:t>Looking for some working in UK, friendly and supportive and who can guide my family as an elder son. I believe in God and expect the same from my better half.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46" y="1095466"/>
            <a:ext cx="3606250" cy="23997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841966" y="2493390"/>
            <a:ext cx="6096000" cy="1661993"/>
          </a:xfrm>
          <a:prstGeom prst="rect">
            <a:avLst/>
          </a:prstGeom>
        </p:spPr>
        <p:txBody>
          <a:bodyPr>
            <a:spAutoFit/>
          </a:bodyPr>
          <a:lstStyle/>
          <a:p>
            <a:pPr algn="ctr"/>
            <a:r>
              <a:rPr lang="en-GB" b="1" u="sng" dirty="0" smtClean="0"/>
              <a:t>16G20</a:t>
            </a:r>
            <a:endParaRPr lang="en-GB" b="1" u="sng" dirty="0"/>
          </a:p>
          <a:p>
            <a:r>
              <a:rPr lang="en-GB" sz="1400" dirty="0"/>
              <a:t>Hindu </a:t>
            </a:r>
            <a:r>
              <a:rPr lang="en-GB" sz="1400" dirty="0" smtClean="0"/>
              <a:t>Kamma/ Kshatriya, </a:t>
            </a:r>
            <a:r>
              <a:rPr lang="en-GB" sz="1400" dirty="0"/>
              <a:t>Indian Citizen based in UK on </a:t>
            </a:r>
            <a:r>
              <a:rPr lang="en-GB" sz="1400" dirty="0" smtClean="0"/>
              <a:t>Tier </a:t>
            </a:r>
            <a:r>
              <a:rPr lang="en-GB" sz="1400" dirty="0"/>
              <a:t>2 </a:t>
            </a:r>
            <a:r>
              <a:rPr lang="en-GB" sz="1400" dirty="0" smtClean="0"/>
              <a:t>General visas</a:t>
            </a:r>
            <a:endParaRPr lang="en-GB" sz="1400" dirty="0"/>
          </a:p>
          <a:p>
            <a:r>
              <a:rPr lang="en-GB" sz="1400" dirty="0"/>
              <a:t>D.O.B.: </a:t>
            </a:r>
            <a:r>
              <a:rPr lang="en-GB" sz="1400" dirty="0" smtClean="0"/>
              <a:t>30/11/1989 </a:t>
            </a:r>
            <a:r>
              <a:rPr lang="en-GB" sz="1400" dirty="0"/>
              <a:t>Height: 5feet </a:t>
            </a:r>
          </a:p>
          <a:p>
            <a:r>
              <a:rPr lang="en-GB" sz="1400" dirty="0"/>
              <a:t>Qualification: </a:t>
            </a:r>
            <a:r>
              <a:rPr lang="en-GB" sz="1400" dirty="0" smtClean="0"/>
              <a:t>M Sc. – Artificial Intelligence</a:t>
            </a:r>
            <a:endParaRPr lang="en-GB" sz="1400" dirty="0"/>
          </a:p>
          <a:p>
            <a:r>
              <a:rPr lang="en-GB" sz="1400" dirty="0"/>
              <a:t>Currently working as a </a:t>
            </a:r>
            <a:r>
              <a:rPr lang="en-GB" sz="1400" dirty="0" smtClean="0"/>
              <a:t>Data Scientist at an Oil and Gas firm </a:t>
            </a:r>
            <a:endParaRPr lang="en-GB" sz="1400" dirty="0"/>
          </a:p>
          <a:p>
            <a:r>
              <a:rPr lang="en-GB" sz="1400" dirty="0"/>
              <a:t>Hobbies: </a:t>
            </a:r>
            <a:r>
              <a:rPr lang="en-GB" sz="1400" dirty="0" smtClean="0"/>
              <a:t>Drawing, cycling, listening to music</a:t>
            </a:r>
            <a:endParaRPr lang="en-GB" sz="1400" dirty="0"/>
          </a:p>
          <a:p>
            <a:r>
              <a:rPr lang="en-GB" sz="1400" dirty="0"/>
              <a:t>Looking for </a:t>
            </a:r>
            <a:r>
              <a:rPr lang="en-GB" sz="1400" dirty="0" smtClean="0"/>
              <a:t>a professionally well-placed and compatible partner</a:t>
            </a:r>
            <a:endParaRPr lang="en-GB" sz="1400" dirty="0"/>
          </a:p>
        </p:txBody>
      </p:sp>
      <p:sp>
        <p:nvSpPr>
          <p:cNvPr id="5" name="Rectangle 4"/>
          <p:cNvSpPr/>
          <p:nvPr/>
        </p:nvSpPr>
        <p:spPr>
          <a:xfrm>
            <a:off x="374468" y="4518118"/>
            <a:ext cx="6096000" cy="1877437"/>
          </a:xfrm>
          <a:prstGeom prst="rect">
            <a:avLst/>
          </a:prstGeom>
        </p:spPr>
        <p:txBody>
          <a:bodyPr>
            <a:spAutoFit/>
          </a:bodyPr>
          <a:lstStyle/>
          <a:p>
            <a:pPr algn="ctr"/>
            <a:r>
              <a:rPr lang="en-GB" b="1" u="sng" dirty="0" smtClean="0"/>
              <a:t>17G20</a:t>
            </a:r>
            <a:endParaRPr lang="en-GB" b="1" u="sng" dirty="0"/>
          </a:p>
          <a:p>
            <a:r>
              <a:rPr lang="en-GB" sz="1400" dirty="0"/>
              <a:t>Hindu </a:t>
            </a:r>
            <a:r>
              <a:rPr lang="en-GB" sz="1400" dirty="0" smtClean="0"/>
              <a:t>Reddy, </a:t>
            </a:r>
            <a:r>
              <a:rPr lang="en-GB" sz="1400" dirty="0"/>
              <a:t>Indian Citizen based in UK on Tier 2 </a:t>
            </a:r>
            <a:r>
              <a:rPr lang="en-GB" sz="1400" dirty="0" smtClean="0"/>
              <a:t>Work Permit</a:t>
            </a:r>
            <a:endParaRPr lang="en-GB" sz="1400" dirty="0"/>
          </a:p>
          <a:p>
            <a:r>
              <a:rPr lang="en-GB" sz="1400" dirty="0"/>
              <a:t>D.O.B.: </a:t>
            </a:r>
            <a:r>
              <a:rPr lang="en-GB" sz="1400" dirty="0" smtClean="0"/>
              <a:t>2nd May 1991 </a:t>
            </a:r>
            <a:r>
              <a:rPr lang="en-GB" sz="1400" dirty="0"/>
              <a:t>Height: </a:t>
            </a:r>
            <a:r>
              <a:rPr lang="en-GB" sz="1400" dirty="0" smtClean="0"/>
              <a:t>5feet2’’ </a:t>
            </a:r>
            <a:endParaRPr lang="en-GB" sz="1400" dirty="0"/>
          </a:p>
          <a:p>
            <a:r>
              <a:rPr lang="en-GB" sz="1400" dirty="0"/>
              <a:t>Qualification: </a:t>
            </a:r>
            <a:r>
              <a:rPr lang="en-GB" sz="1400" dirty="0" smtClean="0"/>
              <a:t>MBBS, MRCGP</a:t>
            </a:r>
            <a:endParaRPr lang="en-GB" sz="1400" dirty="0"/>
          </a:p>
          <a:p>
            <a:r>
              <a:rPr lang="en-GB" sz="1400" dirty="0"/>
              <a:t>Currently working as a GP Trainee first year</a:t>
            </a:r>
          </a:p>
          <a:p>
            <a:r>
              <a:rPr lang="en-GB" sz="1400" dirty="0" smtClean="0"/>
              <a:t>Hobbies</a:t>
            </a:r>
            <a:r>
              <a:rPr lang="en-GB" sz="1400" dirty="0"/>
              <a:t>: </a:t>
            </a:r>
            <a:r>
              <a:rPr lang="en-GB" sz="1400" dirty="0" smtClean="0"/>
              <a:t>Painting, dancing, cinemas</a:t>
            </a:r>
            <a:endParaRPr lang="en-GB" sz="1400" dirty="0"/>
          </a:p>
          <a:p>
            <a:r>
              <a:rPr lang="en-GB" sz="1400" dirty="0"/>
              <a:t>Looking for a </a:t>
            </a:r>
            <a:r>
              <a:rPr lang="en-GB" sz="1400" dirty="0" smtClean="0"/>
              <a:t>good family and someone with family settled in the UK, preferably doctor and Telugu, but open to other</a:t>
            </a:r>
            <a:r>
              <a:rPr lang="en-GB" sz="1400" dirty="0"/>
              <a:t>s</a:t>
            </a:r>
            <a:endParaRPr lang="en-GB" sz="1400" dirty="0" smtClean="0"/>
          </a:p>
        </p:txBody>
      </p:sp>
    </p:spTree>
    <p:extLst>
      <p:ext uri="{BB962C8B-B14F-4D97-AF65-F5344CB8AC3E}">
        <p14:creationId xmlns:p14="http://schemas.microsoft.com/office/powerpoint/2010/main" val="1055177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10877</TotalTime>
  <Words>4676</Words>
  <Application>Microsoft Office PowerPoint</Application>
  <PresentationFormat>Widescreen</PresentationFormat>
  <Paragraphs>623</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Castellar</vt:lpstr>
      <vt:lpstr>Office Theme</vt:lpstr>
      <vt:lpstr>    BALAJI TEMPLE MATRIMONIAL SERVICES  REGISTERED ASPIRANTS BRIDES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BALAJI TEMPLE MATRIMONIAL SERVICES  REGISTERED ASPIRANTS GROOMS</dc:title>
  <dc:creator>TempleOffice</dc:creator>
  <cp:lastModifiedBy>SVBTPC</cp:lastModifiedBy>
  <cp:revision>820</cp:revision>
  <cp:lastPrinted>2020-09-21T11:52:11Z</cp:lastPrinted>
  <dcterms:created xsi:type="dcterms:W3CDTF">2014-01-31T18:52:26Z</dcterms:created>
  <dcterms:modified xsi:type="dcterms:W3CDTF">2021-07-19T13:11:43Z</dcterms:modified>
</cp:coreProperties>
</file>